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sldIdLst>
    <p:sldId id="256" r:id="rId2"/>
    <p:sldId id="275" r:id="rId3"/>
    <p:sldId id="276" r:id="rId4"/>
    <p:sldId id="277" r:id="rId5"/>
    <p:sldId id="278" r:id="rId6"/>
    <p:sldId id="279" r:id="rId7"/>
    <p:sldId id="280" r:id="rId8"/>
    <p:sldId id="281" r:id="rId9"/>
    <p:sldId id="282" r:id="rId10"/>
    <p:sldId id="283" r:id="rId11"/>
    <p:sldId id="284" r:id="rId12"/>
    <p:sldId id="285" r:id="rId13"/>
    <p:sldId id="286" r:id="rId14"/>
    <p:sldId id="287" r:id="rId15"/>
    <p:sldId id="288" r:id="rId16"/>
    <p:sldId id="289" r:id="rId17"/>
    <p:sldId id="257" r:id="rId18"/>
    <p:sldId id="258" r:id="rId19"/>
    <p:sldId id="259" r:id="rId20"/>
    <p:sldId id="260" r:id="rId21"/>
    <p:sldId id="261" r:id="rId22"/>
    <p:sldId id="262" r:id="rId23"/>
    <p:sldId id="264" r:id="rId24"/>
    <p:sldId id="308" r:id="rId25"/>
    <p:sldId id="265" r:id="rId26"/>
    <p:sldId id="266" r:id="rId27"/>
    <p:sldId id="267" r:id="rId28"/>
    <p:sldId id="268" r:id="rId29"/>
    <p:sldId id="307" r:id="rId30"/>
    <p:sldId id="269" r:id="rId31"/>
    <p:sldId id="270" r:id="rId32"/>
    <p:sldId id="271" r:id="rId33"/>
    <p:sldId id="272" r:id="rId34"/>
    <p:sldId id="309" r:id="rId35"/>
    <p:sldId id="274" r:id="rId36"/>
    <p:sldId id="290" r:id="rId37"/>
    <p:sldId id="291" r:id="rId38"/>
    <p:sldId id="292" r:id="rId39"/>
    <p:sldId id="293" r:id="rId40"/>
    <p:sldId id="273" r:id="rId41"/>
    <p:sldId id="294" r:id="rId42"/>
    <p:sldId id="295" r:id="rId43"/>
    <p:sldId id="297" r:id="rId44"/>
    <p:sldId id="296" r:id="rId45"/>
    <p:sldId id="298" r:id="rId46"/>
    <p:sldId id="299" r:id="rId47"/>
    <p:sldId id="300" r:id="rId48"/>
    <p:sldId id="301" r:id="rId49"/>
    <p:sldId id="302" r:id="rId50"/>
    <p:sldId id="303" r:id="rId51"/>
    <p:sldId id="304" r:id="rId52"/>
    <p:sldId id="310" r:id="rId53"/>
    <p:sldId id="306"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2" autoAdjust="0"/>
    <p:restoredTop sz="94660"/>
  </p:normalViewPr>
  <p:slideViewPr>
    <p:cSldViewPr snapToGrid="0" showGuides="1">
      <p:cViewPr varScale="1">
        <p:scale>
          <a:sx n="86" d="100"/>
          <a:sy n="86" d="100"/>
        </p:scale>
        <p:origin x="331"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5A66A5-D4EE-464F-AF6F-4CCC461AA8F1}" type="doc">
      <dgm:prSet loTypeId="urn:microsoft.com/office/officeart/2008/layout/LinedList" loCatId="list" qsTypeId="urn:microsoft.com/office/officeart/2005/8/quickstyle/simple1" qsCatId="simple" csTypeId="urn:microsoft.com/office/officeart/2005/8/colors/colorful5" csCatId="colorful" phldr="1"/>
      <dgm:spPr/>
      <dgm:t>
        <a:bodyPr/>
        <a:lstStyle/>
        <a:p>
          <a:endParaRPr lang="en-GB"/>
        </a:p>
      </dgm:t>
    </dgm:pt>
    <dgm:pt modelId="{2D805D6C-BF1C-4480-9924-74B3391C7CE5}">
      <dgm:prSet phldrT="[Text]"/>
      <dgm:spPr/>
      <dgm:t>
        <a:bodyPr/>
        <a:lstStyle/>
        <a:p>
          <a:pPr>
            <a:spcAft>
              <a:spcPts val="0"/>
            </a:spcAft>
          </a:pPr>
          <a:r>
            <a:rPr lang="en-GB" b="1">
              <a:latin typeface="+mn-lt"/>
            </a:rPr>
            <a:t>Pembangunan Sumber Manusia </a:t>
          </a:r>
        </a:p>
        <a:p>
          <a:pPr>
            <a:spcAft>
              <a:spcPts val="0"/>
            </a:spcAft>
          </a:pPr>
          <a:r>
            <a:rPr lang="en-GB">
              <a:latin typeface="+mn-lt"/>
            </a:rPr>
            <a:t>(Pendidikan &amp; Paternalistik)</a:t>
          </a:r>
        </a:p>
      </dgm:t>
    </dgm:pt>
    <dgm:pt modelId="{5EE5A817-5908-412A-8135-48A9069918E3}" type="parTrans" cxnId="{2C83DDD8-F51B-4C67-A4FE-8C2252151713}">
      <dgm:prSet/>
      <dgm:spPr/>
      <dgm:t>
        <a:bodyPr/>
        <a:lstStyle/>
        <a:p>
          <a:pPr>
            <a:lnSpc>
              <a:spcPct val="100000"/>
            </a:lnSpc>
          </a:pPr>
          <a:endParaRPr lang="en-GB" sz="1200">
            <a:latin typeface="+mn-lt"/>
          </a:endParaRPr>
        </a:p>
      </dgm:t>
    </dgm:pt>
    <dgm:pt modelId="{8AD39D26-1EA1-4AE1-A902-542D7446A2CE}" type="sibTrans" cxnId="{2C83DDD8-F51B-4C67-A4FE-8C2252151713}">
      <dgm:prSet/>
      <dgm:spPr/>
      <dgm:t>
        <a:bodyPr/>
        <a:lstStyle/>
        <a:p>
          <a:endParaRPr lang="en-GB">
            <a:latin typeface="+mn-lt"/>
          </a:endParaRPr>
        </a:p>
      </dgm:t>
    </dgm:pt>
    <dgm:pt modelId="{9EBFC710-418F-4E6D-B388-1E69526ABAB1}">
      <dgm:prSet phldrT="[Text]"/>
      <dgm:spPr/>
      <dgm:t>
        <a:bodyPr/>
        <a:lstStyle/>
        <a:p>
          <a:pPr>
            <a:spcAft>
              <a:spcPts val="0"/>
            </a:spcAft>
          </a:pPr>
          <a:r>
            <a:rPr lang="ms-MY" b="1" dirty="0">
              <a:latin typeface="+mn-lt"/>
            </a:rPr>
            <a:t>Fasilitasi Untuk Pemerkasaan </a:t>
          </a:r>
        </a:p>
        <a:p>
          <a:pPr>
            <a:spcAft>
              <a:spcPts val="0"/>
            </a:spcAft>
          </a:pPr>
          <a:r>
            <a:rPr lang="ms-MY" dirty="0">
              <a:latin typeface="+mn-lt"/>
            </a:rPr>
            <a:t>(Pendidikan &amp; Penyertaan)</a:t>
          </a:r>
          <a:endParaRPr lang="en-GB" dirty="0">
            <a:latin typeface="+mn-lt"/>
          </a:endParaRPr>
        </a:p>
      </dgm:t>
    </dgm:pt>
    <dgm:pt modelId="{14C8C82E-521E-4228-BCBB-C8F9A1607F83}" type="parTrans" cxnId="{6D77420F-EDCD-4AA9-8AF9-9ACE6814B93A}">
      <dgm:prSet/>
      <dgm:spPr/>
      <dgm:t>
        <a:bodyPr/>
        <a:lstStyle/>
        <a:p>
          <a:pPr>
            <a:lnSpc>
              <a:spcPct val="100000"/>
            </a:lnSpc>
          </a:pPr>
          <a:endParaRPr lang="en-GB" sz="1200">
            <a:latin typeface="+mn-lt"/>
          </a:endParaRPr>
        </a:p>
      </dgm:t>
    </dgm:pt>
    <dgm:pt modelId="{38579F6B-AAA9-4BBB-9F76-A9DCA7E0FEEA}" type="sibTrans" cxnId="{6D77420F-EDCD-4AA9-8AF9-9ACE6814B93A}">
      <dgm:prSet/>
      <dgm:spPr/>
      <dgm:t>
        <a:bodyPr/>
        <a:lstStyle/>
        <a:p>
          <a:endParaRPr lang="en-GB">
            <a:latin typeface="+mn-lt"/>
          </a:endParaRPr>
        </a:p>
      </dgm:t>
    </dgm:pt>
    <dgm:pt modelId="{596D814A-7FD3-4632-96DB-5BD04C2EA9B2}">
      <dgm:prSet/>
      <dgm:spPr/>
      <dgm:t>
        <a:bodyPr/>
        <a:lstStyle/>
        <a:p>
          <a:pPr>
            <a:spcAft>
              <a:spcPts val="0"/>
            </a:spcAft>
          </a:pPr>
          <a:r>
            <a:rPr lang="en-GB" b="1">
              <a:latin typeface="+mn-lt"/>
            </a:rPr>
            <a:t>Pemindahan Teknologi </a:t>
          </a:r>
        </a:p>
        <a:p>
          <a:pPr>
            <a:spcAft>
              <a:spcPts val="0"/>
            </a:spcAft>
          </a:pPr>
          <a:r>
            <a:rPr lang="en-GB">
              <a:latin typeface="+mn-lt"/>
            </a:rPr>
            <a:t>(Persuasif &amp; Paternalistik)</a:t>
          </a:r>
        </a:p>
      </dgm:t>
    </dgm:pt>
    <dgm:pt modelId="{C522CE1C-262E-469C-8A20-2DBD26A804CA}" type="parTrans" cxnId="{DA104132-FF55-4AC5-AB4A-2FA2A7868F2B}">
      <dgm:prSet/>
      <dgm:spPr/>
      <dgm:t>
        <a:bodyPr/>
        <a:lstStyle/>
        <a:p>
          <a:pPr>
            <a:lnSpc>
              <a:spcPct val="100000"/>
            </a:lnSpc>
          </a:pPr>
          <a:endParaRPr lang="en-GB" sz="1200">
            <a:latin typeface="+mn-lt"/>
          </a:endParaRPr>
        </a:p>
      </dgm:t>
    </dgm:pt>
    <dgm:pt modelId="{682832EF-6340-4C26-8DB3-085FD3BD7B1E}" type="sibTrans" cxnId="{DA104132-FF55-4AC5-AB4A-2FA2A7868F2B}">
      <dgm:prSet/>
      <dgm:spPr/>
      <dgm:t>
        <a:bodyPr/>
        <a:lstStyle/>
        <a:p>
          <a:endParaRPr lang="en-GB">
            <a:latin typeface="+mn-lt"/>
          </a:endParaRPr>
        </a:p>
      </dgm:t>
    </dgm:pt>
    <dgm:pt modelId="{BFD844B3-2F8D-4B6B-A8BB-587A92ACF7C4}">
      <dgm:prSet/>
      <dgm:spPr/>
      <dgm:t>
        <a:bodyPr/>
        <a:lstStyle/>
        <a:p>
          <a:pPr>
            <a:spcAft>
              <a:spcPts val="0"/>
            </a:spcAft>
          </a:pPr>
          <a:r>
            <a:rPr lang="en-GB" b="1" dirty="0" err="1">
              <a:latin typeface="+mn-lt"/>
            </a:rPr>
            <a:t>Penasihatan</a:t>
          </a:r>
          <a:r>
            <a:rPr lang="en-GB" b="1" dirty="0">
              <a:latin typeface="+mn-lt"/>
            </a:rPr>
            <a:t> </a:t>
          </a:r>
        </a:p>
        <a:p>
          <a:pPr>
            <a:spcAft>
              <a:spcPts val="0"/>
            </a:spcAft>
          </a:pPr>
          <a:r>
            <a:rPr lang="en-GB" dirty="0">
              <a:latin typeface="+mn-lt"/>
            </a:rPr>
            <a:t>(</a:t>
          </a:r>
          <a:r>
            <a:rPr lang="en-GB" dirty="0" err="1">
              <a:latin typeface="+mn-lt"/>
            </a:rPr>
            <a:t>Persuasif</a:t>
          </a:r>
          <a:r>
            <a:rPr lang="en-GB" dirty="0">
              <a:latin typeface="+mn-lt"/>
            </a:rPr>
            <a:t> &amp; </a:t>
          </a:r>
          <a:r>
            <a:rPr lang="en-GB" dirty="0" err="1">
              <a:latin typeface="+mn-lt"/>
            </a:rPr>
            <a:t>Penyertaan</a:t>
          </a:r>
          <a:r>
            <a:rPr lang="en-GB" dirty="0">
              <a:latin typeface="+mn-lt"/>
            </a:rPr>
            <a:t>)</a:t>
          </a:r>
        </a:p>
      </dgm:t>
    </dgm:pt>
    <dgm:pt modelId="{D6B24A33-FFCF-40BB-84AB-3B2CAD1F911F}" type="parTrans" cxnId="{26C095C3-4810-42A1-AA0A-6E9F0F8ED6B7}">
      <dgm:prSet/>
      <dgm:spPr/>
      <dgm:t>
        <a:bodyPr/>
        <a:lstStyle/>
        <a:p>
          <a:pPr>
            <a:lnSpc>
              <a:spcPct val="100000"/>
            </a:lnSpc>
          </a:pPr>
          <a:endParaRPr lang="en-GB" sz="1200">
            <a:latin typeface="+mn-lt"/>
          </a:endParaRPr>
        </a:p>
      </dgm:t>
    </dgm:pt>
    <dgm:pt modelId="{B111E592-9615-4101-A39F-BB523430476C}" type="sibTrans" cxnId="{26C095C3-4810-42A1-AA0A-6E9F0F8ED6B7}">
      <dgm:prSet/>
      <dgm:spPr/>
      <dgm:t>
        <a:bodyPr/>
        <a:lstStyle/>
        <a:p>
          <a:endParaRPr lang="en-GB">
            <a:latin typeface="+mn-lt"/>
          </a:endParaRPr>
        </a:p>
      </dgm:t>
    </dgm:pt>
    <dgm:pt modelId="{23CF2199-DF4D-445D-AA77-155F1AB0225E}" type="pres">
      <dgm:prSet presAssocID="{A25A66A5-D4EE-464F-AF6F-4CCC461AA8F1}" presName="vert0" presStyleCnt="0">
        <dgm:presLayoutVars>
          <dgm:dir/>
          <dgm:animOne val="branch"/>
          <dgm:animLvl val="lvl"/>
        </dgm:presLayoutVars>
      </dgm:prSet>
      <dgm:spPr/>
    </dgm:pt>
    <dgm:pt modelId="{6E28F935-DD71-41F1-BC36-AAFB1D3223ED}" type="pres">
      <dgm:prSet presAssocID="{596D814A-7FD3-4632-96DB-5BD04C2EA9B2}" presName="thickLine" presStyleLbl="alignNode1" presStyleIdx="0" presStyleCnt="4"/>
      <dgm:spPr/>
    </dgm:pt>
    <dgm:pt modelId="{F0D206E2-C24E-45CF-99B4-3A25DEA2DDE9}" type="pres">
      <dgm:prSet presAssocID="{596D814A-7FD3-4632-96DB-5BD04C2EA9B2}" presName="horz1" presStyleCnt="0"/>
      <dgm:spPr/>
    </dgm:pt>
    <dgm:pt modelId="{6F9046CF-02CE-4D87-A755-3B9F9F13C729}" type="pres">
      <dgm:prSet presAssocID="{596D814A-7FD3-4632-96DB-5BD04C2EA9B2}" presName="tx1" presStyleLbl="revTx" presStyleIdx="0" presStyleCnt="4"/>
      <dgm:spPr/>
    </dgm:pt>
    <dgm:pt modelId="{579FBC95-EF87-4C5B-B93F-B91A795E188E}" type="pres">
      <dgm:prSet presAssocID="{596D814A-7FD3-4632-96DB-5BD04C2EA9B2}" presName="vert1" presStyleCnt="0"/>
      <dgm:spPr/>
    </dgm:pt>
    <dgm:pt modelId="{4BAADC6B-AD9A-414C-87F6-26B508767311}" type="pres">
      <dgm:prSet presAssocID="{BFD844B3-2F8D-4B6B-A8BB-587A92ACF7C4}" presName="thickLine" presStyleLbl="alignNode1" presStyleIdx="1" presStyleCnt="4"/>
      <dgm:spPr/>
    </dgm:pt>
    <dgm:pt modelId="{40F76DCD-0EF9-4AF8-8318-9211EB583440}" type="pres">
      <dgm:prSet presAssocID="{BFD844B3-2F8D-4B6B-A8BB-587A92ACF7C4}" presName="horz1" presStyleCnt="0"/>
      <dgm:spPr/>
    </dgm:pt>
    <dgm:pt modelId="{AF137D81-A08A-4301-A64F-D232733FB744}" type="pres">
      <dgm:prSet presAssocID="{BFD844B3-2F8D-4B6B-A8BB-587A92ACF7C4}" presName="tx1" presStyleLbl="revTx" presStyleIdx="1" presStyleCnt="4"/>
      <dgm:spPr/>
    </dgm:pt>
    <dgm:pt modelId="{4826B109-9F3F-4562-ADCB-B11692FE99E3}" type="pres">
      <dgm:prSet presAssocID="{BFD844B3-2F8D-4B6B-A8BB-587A92ACF7C4}" presName="vert1" presStyleCnt="0"/>
      <dgm:spPr/>
    </dgm:pt>
    <dgm:pt modelId="{FD0AE707-8183-4C83-A330-C432EDA037D1}" type="pres">
      <dgm:prSet presAssocID="{2D805D6C-BF1C-4480-9924-74B3391C7CE5}" presName="thickLine" presStyleLbl="alignNode1" presStyleIdx="2" presStyleCnt="4"/>
      <dgm:spPr/>
    </dgm:pt>
    <dgm:pt modelId="{CCFEAFBC-04A3-42D9-9192-D4F5FBB06756}" type="pres">
      <dgm:prSet presAssocID="{2D805D6C-BF1C-4480-9924-74B3391C7CE5}" presName="horz1" presStyleCnt="0"/>
      <dgm:spPr/>
    </dgm:pt>
    <dgm:pt modelId="{9513D878-FA0E-4DD1-B92D-EC613322E94F}" type="pres">
      <dgm:prSet presAssocID="{2D805D6C-BF1C-4480-9924-74B3391C7CE5}" presName="tx1" presStyleLbl="revTx" presStyleIdx="2" presStyleCnt="4"/>
      <dgm:spPr/>
    </dgm:pt>
    <dgm:pt modelId="{5DD2A7AA-3CEC-4EE6-A003-BA6A05B942E7}" type="pres">
      <dgm:prSet presAssocID="{2D805D6C-BF1C-4480-9924-74B3391C7CE5}" presName="vert1" presStyleCnt="0"/>
      <dgm:spPr/>
    </dgm:pt>
    <dgm:pt modelId="{D7C0AE48-B707-45E1-86BE-4BAC052466C5}" type="pres">
      <dgm:prSet presAssocID="{9EBFC710-418F-4E6D-B388-1E69526ABAB1}" presName="thickLine" presStyleLbl="alignNode1" presStyleIdx="3" presStyleCnt="4"/>
      <dgm:spPr/>
    </dgm:pt>
    <dgm:pt modelId="{3D8926AE-4E68-42DA-A83C-C99E62ACBC0F}" type="pres">
      <dgm:prSet presAssocID="{9EBFC710-418F-4E6D-B388-1E69526ABAB1}" presName="horz1" presStyleCnt="0"/>
      <dgm:spPr/>
    </dgm:pt>
    <dgm:pt modelId="{A2CC2FF6-5092-4E51-8E7F-AA39822312BA}" type="pres">
      <dgm:prSet presAssocID="{9EBFC710-418F-4E6D-B388-1E69526ABAB1}" presName="tx1" presStyleLbl="revTx" presStyleIdx="3" presStyleCnt="4"/>
      <dgm:spPr/>
    </dgm:pt>
    <dgm:pt modelId="{2042E0CB-EFA5-4BCE-9E1B-CABE60B06AE4}" type="pres">
      <dgm:prSet presAssocID="{9EBFC710-418F-4E6D-B388-1E69526ABAB1}" presName="vert1" presStyleCnt="0"/>
      <dgm:spPr/>
    </dgm:pt>
  </dgm:ptLst>
  <dgm:cxnLst>
    <dgm:cxn modelId="{087E2D03-60BB-4BAE-B4D7-4717644D7D72}" type="presOf" srcId="{2D805D6C-BF1C-4480-9924-74B3391C7CE5}" destId="{9513D878-FA0E-4DD1-B92D-EC613322E94F}" srcOrd="0" destOrd="0" presId="urn:microsoft.com/office/officeart/2008/layout/LinedList"/>
    <dgm:cxn modelId="{6D77420F-EDCD-4AA9-8AF9-9ACE6814B93A}" srcId="{A25A66A5-D4EE-464F-AF6F-4CCC461AA8F1}" destId="{9EBFC710-418F-4E6D-B388-1E69526ABAB1}" srcOrd="3" destOrd="0" parTransId="{14C8C82E-521E-4228-BCBB-C8F9A1607F83}" sibTransId="{38579F6B-AAA9-4BBB-9F76-A9DCA7E0FEEA}"/>
    <dgm:cxn modelId="{CB82431C-E5E9-4026-A191-3FE9AEC73C0F}" type="presOf" srcId="{BFD844B3-2F8D-4B6B-A8BB-587A92ACF7C4}" destId="{AF137D81-A08A-4301-A64F-D232733FB744}" srcOrd="0" destOrd="0" presId="urn:microsoft.com/office/officeart/2008/layout/LinedList"/>
    <dgm:cxn modelId="{3DB5F22F-1AEB-4209-B400-B7BB92B6ADBD}" type="presOf" srcId="{9EBFC710-418F-4E6D-B388-1E69526ABAB1}" destId="{A2CC2FF6-5092-4E51-8E7F-AA39822312BA}" srcOrd="0" destOrd="0" presId="urn:microsoft.com/office/officeart/2008/layout/LinedList"/>
    <dgm:cxn modelId="{DA104132-FF55-4AC5-AB4A-2FA2A7868F2B}" srcId="{A25A66A5-D4EE-464F-AF6F-4CCC461AA8F1}" destId="{596D814A-7FD3-4632-96DB-5BD04C2EA9B2}" srcOrd="0" destOrd="0" parTransId="{C522CE1C-262E-469C-8A20-2DBD26A804CA}" sibTransId="{682832EF-6340-4C26-8DB3-085FD3BD7B1E}"/>
    <dgm:cxn modelId="{27530B40-2FD6-4EA8-928F-99DAD817932C}" type="presOf" srcId="{596D814A-7FD3-4632-96DB-5BD04C2EA9B2}" destId="{6F9046CF-02CE-4D87-A755-3B9F9F13C729}" srcOrd="0" destOrd="0" presId="urn:microsoft.com/office/officeart/2008/layout/LinedList"/>
    <dgm:cxn modelId="{53230247-1BEA-408F-B75F-2B12C650AE10}" type="presOf" srcId="{A25A66A5-D4EE-464F-AF6F-4CCC461AA8F1}" destId="{23CF2199-DF4D-445D-AA77-155F1AB0225E}" srcOrd="0" destOrd="0" presId="urn:microsoft.com/office/officeart/2008/layout/LinedList"/>
    <dgm:cxn modelId="{26C095C3-4810-42A1-AA0A-6E9F0F8ED6B7}" srcId="{A25A66A5-D4EE-464F-AF6F-4CCC461AA8F1}" destId="{BFD844B3-2F8D-4B6B-A8BB-587A92ACF7C4}" srcOrd="1" destOrd="0" parTransId="{D6B24A33-FFCF-40BB-84AB-3B2CAD1F911F}" sibTransId="{B111E592-9615-4101-A39F-BB523430476C}"/>
    <dgm:cxn modelId="{2C83DDD8-F51B-4C67-A4FE-8C2252151713}" srcId="{A25A66A5-D4EE-464F-AF6F-4CCC461AA8F1}" destId="{2D805D6C-BF1C-4480-9924-74B3391C7CE5}" srcOrd="2" destOrd="0" parTransId="{5EE5A817-5908-412A-8135-48A9069918E3}" sibTransId="{8AD39D26-1EA1-4AE1-A902-542D7446A2CE}"/>
    <dgm:cxn modelId="{9D70DEC9-B882-4BE2-ADFC-3D0B278C2CE5}" type="presParOf" srcId="{23CF2199-DF4D-445D-AA77-155F1AB0225E}" destId="{6E28F935-DD71-41F1-BC36-AAFB1D3223ED}" srcOrd="0" destOrd="0" presId="urn:microsoft.com/office/officeart/2008/layout/LinedList"/>
    <dgm:cxn modelId="{8869EC0D-4870-403B-96AD-E5C93639FCF7}" type="presParOf" srcId="{23CF2199-DF4D-445D-AA77-155F1AB0225E}" destId="{F0D206E2-C24E-45CF-99B4-3A25DEA2DDE9}" srcOrd="1" destOrd="0" presId="urn:microsoft.com/office/officeart/2008/layout/LinedList"/>
    <dgm:cxn modelId="{731E5FA2-2E16-4E18-B21B-B061D61D2580}" type="presParOf" srcId="{F0D206E2-C24E-45CF-99B4-3A25DEA2DDE9}" destId="{6F9046CF-02CE-4D87-A755-3B9F9F13C729}" srcOrd="0" destOrd="0" presId="urn:microsoft.com/office/officeart/2008/layout/LinedList"/>
    <dgm:cxn modelId="{D7CBCC5E-B100-48A5-BE3E-47B71C389E4A}" type="presParOf" srcId="{F0D206E2-C24E-45CF-99B4-3A25DEA2DDE9}" destId="{579FBC95-EF87-4C5B-B93F-B91A795E188E}" srcOrd="1" destOrd="0" presId="urn:microsoft.com/office/officeart/2008/layout/LinedList"/>
    <dgm:cxn modelId="{F3E8B04D-8D25-4B9D-98C5-97D55B93D9EC}" type="presParOf" srcId="{23CF2199-DF4D-445D-AA77-155F1AB0225E}" destId="{4BAADC6B-AD9A-414C-87F6-26B508767311}" srcOrd="2" destOrd="0" presId="urn:microsoft.com/office/officeart/2008/layout/LinedList"/>
    <dgm:cxn modelId="{1462614A-AB91-4298-BE3F-EE53EDA1A1FE}" type="presParOf" srcId="{23CF2199-DF4D-445D-AA77-155F1AB0225E}" destId="{40F76DCD-0EF9-4AF8-8318-9211EB583440}" srcOrd="3" destOrd="0" presId="urn:microsoft.com/office/officeart/2008/layout/LinedList"/>
    <dgm:cxn modelId="{762E79B1-90F2-4212-9236-C3F3BBB7080C}" type="presParOf" srcId="{40F76DCD-0EF9-4AF8-8318-9211EB583440}" destId="{AF137D81-A08A-4301-A64F-D232733FB744}" srcOrd="0" destOrd="0" presId="urn:microsoft.com/office/officeart/2008/layout/LinedList"/>
    <dgm:cxn modelId="{A6A382E0-E58E-4AB3-8B83-BCBC6E45C4A3}" type="presParOf" srcId="{40F76DCD-0EF9-4AF8-8318-9211EB583440}" destId="{4826B109-9F3F-4562-ADCB-B11692FE99E3}" srcOrd="1" destOrd="0" presId="urn:microsoft.com/office/officeart/2008/layout/LinedList"/>
    <dgm:cxn modelId="{8A741056-ACCE-4D88-A98B-E82DC2EDA8AD}" type="presParOf" srcId="{23CF2199-DF4D-445D-AA77-155F1AB0225E}" destId="{FD0AE707-8183-4C83-A330-C432EDA037D1}" srcOrd="4" destOrd="0" presId="urn:microsoft.com/office/officeart/2008/layout/LinedList"/>
    <dgm:cxn modelId="{4D8C9A69-AE89-4E73-A754-8651A25AF321}" type="presParOf" srcId="{23CF2199-DF4D-445D-AA77-155F1AB0225E}" destId="{CCFEAFBC-04A3-42D9-9192-D4F5FBB06756}" srcOrd="5" destOrd="0" presId="urn:microsoft.com/office/officeart/2008/layout/LinedList"/>
    <dgm:cxn modelId="{05A4D65C-27B4-4261-8128-B549F99B121F}" type="presParOf" srcId="{CCFEAFBC-04A3-42D9-9192-D4F5FBB06756}" destId="{9513D878-FA0E-4DD1-B92D-EC613322E94F}" srcOrd="0" destOrd="0" presId="urn:microsoft.com/office/officeart/2008/layout/LinedList"/>
    <dgm:cxn modelId="{1EACB6A5-F677-4A3A-A119-BBA5D0CFC367}" type="presParOf" srcId="{CCFEAFBC-04A3-42D9-9192-D4F5FBB06756}" destId="{5DD2A7AA-3CEC-4EE6-A003-BA6A05B942E7}" srcOrd="1" destOrd="0" presId="urn:microsoft.com/office/officeart/2008/layout/LinedList"/>
    <dgm:cxn modelId="{4E3918FD-F590-4E36-B15C-A5E9E32D6897}" type="presParOf" srcId="{23CF2199-DF4D-445D-AA77-155F1AB0225E}" destId="{D7C0AE48-B707-45E1-86BE-4BAC052466C5}" srcOrd="6" destOrd="0" presId="urn:microsoft.com/office/officeart/2008/layout/LinedList"/>
    <dgm:cxn modelId="{EA5212CC-4620-4672-AA37-77750B150EBF}" type="presParOf" srcId="{23CF2199-DF4D-445D-AA77-155F1AB0225E}" destId="{3D8926AE-4E68-42DA-A83C-C99E62ACBC0F}" srcOrd="7" destOrd="0" presId="urn:microsoft.com/office/officeart/2008/layout/LinedList"/>
    <dgm:cxn modelId="{B8022FA1-D6A7-41AF-B2BF-648BF84D2862}" type="presParOf" srcId="{3D8926AE-4E68-42DA-A83C-C99E62ACBC0F}" destId="{A2CC2FF6-5092-4E51-8E7F-AA39822312BA}" srcOrd="0" destOrd="0" presId="urn:microsoft.com/office/officeart/2008/layout/LinedList"/>
    <dgm:cxn modelId="{7F9FFD38-D56E-4DC5-B8E3-04EBDD99703A}" type="presParOf" srcId="{3D8926AE-4E68-42DA-A83C-C99E62ACBC0F}" destId="{2042E0CB-EFA5-4BCE-9E1B-CABE60B06AE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38FF506-6438-40D8-8978-0A6CDB96212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FCA5DF44-CE41-4F59-8091-0547FCFE7CB4}">
      <dgm:prSet custT="1"/>
      <dgm:spPr/>
      <dgm:t>
        <a:bodyPr/>
        <a:lstStyle/>
        <a:p>
          <a:r>
            <a:rPr lang="en-GB" sz="2000" dirty="0" err="1"/>
            <a:t>Petani</a:t>
          </a:r>
          <a:r>
            <a:rPr lang="en-GB" sz="2000" dirty="0"/>
            <a:t> </a:t>
          </a:r>
          <a:r>
            <a:rPr lang="en-GB" sz="2000" dirty="0" err="1"/>
            <a:t>akan</a:t>
          </a:r>
          <a:r>
            <a:rPr lang="en-GB" sz="2000" dirty="0"/>
            <a:t> </a:t>
          </a:r>
          <a:r>
            <a:rPr lang="en-GB" sz="2000" dirty="0" err="1"/>
            <a:t>berasa</a:t>
          </a:r>
          <a:r>
            <a:rPr lang="en-GB" sz="2000" dirty="0"/>
            <a:t> </a:t>
          </a:r>
          <a:r>
            <a:rPr lang="en-GB" sz="2000" dirty="0" err="1"/>
            <a:t>bertanggungjawab</a:t>
          </a:r>
          <a:r>
            <a:rPr lang="en-GB" sz="2000" dirty="0"/>
            <a:t> </a:t>
          </a:r>
          <a:r>
            <a:rPr lang="en-GB" sz="2000" dirty="0" err="1"/>
            <a:t>untuk</a:t>
          </a:r>
          <a:r>
            <a:rPr lang="en-GB" sz="2000" dirty="0"/>
            <a:t> </a:t>
          </a:r>
          <a:r>
            <a:rPr lang="en-GB" sz="2000" dirty="0" err="1"/>
            <a:t>sama-sama</a:t>
          </a:r>
          <a:r>
            <a:rPr lang="en-GB" sz="2000" dirty="0"/>
            <a:t> </a:t>
          </a:r>
          <a:r>
            <a:rPr lang="en-GB" sz="2000" dirty="0" err="1"/>
            <a:t>membangunkan</a:t>
          </a:r>
          <a:r>
            <a:rPr lang="en-GB" sz="2000" dirty="0"/>
            <a:t> </a:t>
          </a:r>
          <a:r>
            <a:rPr lang="en-GB" sz="2000" dirty="0" err="1"/>
            <a:t>sektor</a:t>
          </a:r>
          <a:r>
            <a:rPr lang="en-GB" sz="2000" dirty="0"/>
            <a:t> </a:t>
          </a:r>
          <a:r>
            <a:rPr lang="en-GB" sz="2000" dirty="0" err="1"/>
            <a:t>pertanian</a:t>
          </a:r>
          <a:endParaRPr lang="en-US" sz="2000" dirty="0"/>
        </a:p>
      </dgm:t>
    </dgm:pt>
    <dgm:pt modelId="{182074F8-7325-4B64-827D-F5296D7C554F}" type="parTrans" cxnId="{CCA64148-9A17-4D59-A78D-32572D5559E6}">
      <dgm:prSet/>
      <dgm:spPr/>
      <dgm:t>
        <a:bodyPr/>
        <a:lstStyle/>
        <a:p>
          <a:endParaRPr lang="en-US" sz="2000"/>
        </a:p>
      </dgm:t>
    </dgm:pt>
    <dgm:pt modelId="{E9517291-DBFC-4B91-B702-5000321AF109}" type="sibTrans" cxnId="{CCA64148-9A17-4D59-A78D-32572D5559E6}">
      <dgm:prSet/>
      <dgm:spPr/>
      <dgm:t>
        <a:bodyPr/>
        <a:lstStyle/>
        <a:p>
          <a:endParaRPr lang="en-US" sz="2000"/>
        </a:p>
      </dgm:t>
    </dgm:pt>
    <dgm:pt modelId="{40AD2829-FA61-478A-913B-971C5B088A95}">
      <dgm:prSet custT="1"/>
      <dgm:spPr/>
      <dgm:t>
        <a:bodyPr/>
        <a:lstStyle/>
        <a:p>
          <a:r>
            <a:rPr lang="en-GB" sz="2000" dirty="0" err="1"/>
            <a:t>Petani</a:t>
          </a:r>
          <a:r>
            <a:rPr lang="en-GB" sz="2000" dirty="0"/>
            <a:t> </a:t>
          </a:r>
          <a:r>
            <a:rPr lang="en-GB" sz="2000" dirty="0" err="1"/>
            <a:t>bertanggungjawab</a:t>
          </a:r>
          <a:r>
            <a:rPr lang="en-GB" sz="2000" dirty="0"/>
            <a:t> </a:t>
          </a:r>
          <a:r>
            <a:rPr lang="en-GB" sz="2000" dirty="0" err="1"/>
            <a:t>untuk</a:t>
          </a:r>
          <a:r>
            <a:rPr lang="en-GB" sz="2000" dirty="0"/>
            <a:t> </a:t>
          </a:r>
          <a:r>
            <a:rPr lang="en-GB" sz="2000" dirty="0" err="1"/>
            <a:t>menghasilkan</a:t>
          </a:r>
          <a:r>
            <a:rPr lang="en-GB" sz="2000" dirty="0"/>
            <a:t> yang </a:t>
          </a:r>
          <a:r>
            <a:rPr lang="en-GB" sz="2000" dirty="0" err="1"/>
            <a:t>terbaik</a:t>
          </a:r>
          <a:endParaRPr lang="en-US" sz="2000" dirty="0"/>
        </a:p>
      </dgm:t>
    </dgm:pt>
    <dgm:pt modelId="{1F2205F0-1610-4969-A9E8-0E60F6FF70A7}" type="parTrans" cxnId="{83762799-319C-4F6D-B8E9-E299CB5DD9C4}">
      <dgm:prSet/>
      <dgm:spPr/>
      <dgm:t>
        <a:bodyPr/>
        <a:lstStyle/>
        <a:p>
          <a:endParaRPr lang="en-US" sz="2000"/>
        </a:p>
      </dgm:t>
    </dgm:pt>
    <dgm:pt modelId="{B4DBA8E8-07DA-47A0-AFB7-CD5A74FB1B44}" type="sibTrans" cxnId="{83762799-319C-4F6D-B8E9-E299CB5DD9C4}">
      <dgm:prSet/>
      <dgm:spPr/>
      <dgm:t>
        <a:bodyPr/>
        <a:lstStyle/>
        <a:p>
          <a:endParaRPr lang="en-US" sz="2000"/>
        </a:p>
      </dgm:t>
    </dgm:pt>
    <dgm:pt modelId="{1387848C-1973-41D7-A1EF-B9BD630A1E0A}">
      <dgm:prSet custT="1"/>
      <dgm:spPr/>
      <dgm:t>
        <a:bodyPr/>
        <a:lstStyle/>
        <a:p>
          <a:r>
            <a:rPr lang="en-GB" sz="2000" dirty="0" err="1"/>
            <a:t>Matlamat</a:t>
          </a:r>
          <a:r>
            <a:rPr lang="en-GB" sz="2000" dirty="0"/>
            <a:t> </a:t>
          </a:r>
          <a:r>
            <a:rPr lang="en-GB" sz="2000" dirty="0" err="1"/>
            <a:t>akan</a:t>
          </a:r>
          <a:r>
            <a:rPr lang="en-GB" sz="2000" dirty="0"/>
            <a:t> </a:t>
          </a:r>
          <a:r>
            <a:rPr lang="en-GB" sz="2000" dirty="0" err="1"/>
            <a:t>tercapai</a:t>
          </a:r>
          <a:r>
            <a:rPr lang="en-GB" sz="2000" dirty="0"/>
            <a:t> </a:t>
          </a:r>
          <a:r>
            <a:rPr lang="en-GB" sz="2000" dirty="0" err="1"/>
            <a:t>apabila</a:t>
          </a:r>
          <a:r>
            <a:rPr lang="en-GB" sz="2000" dirty="0"/>
            <a:t> </a:t>
          </a:r>
          <a:r>
            <a:rPr lang="en-GB" sz="2000" dirty="0" err="1"/>
            <a:t>petani</a:t>
          </a:r>
          <a:r>
            <a:rPr lang="en-GB" sz="2000" dirty="0"/>
            <a:t> </a:t>
          </a:r>
          <a:r>
            <a:rPr lang="en-GB" sz="2000" dirty="0" err="1"/>
            <a:t>sendiri</a:t>
          </a:r>
          <a:r>
            <a:rPr lang="en-GB" sz="2000" dirty="0"/>
            <a:t> </a:t>
          </a:r>
          <a:r>
            <a:rPr lang="en-GB" sz="2000" dirty="0" err="1"/>
            <a:t>berkeupayaan</a:t>
          </a:r>
          <a:r>
            <a:rPr lang="en-GB" sz="2000" dirty="0"/>
            <a:t> </a:t>
          </a:r>
          <a:r>
            <a:rPr lang="en-GB" sz="2000" dirty="0" err="1"/>
            <a:t>untuk</a:t>
          </a:r>
          <a:r>
            <a:rPr lang="en-GB" sz="2000" dirty="0"/>
            <a:t> </a:t>
          </a:r>
          <a:r>
            <a:rPr lang="en-GB" sz="2000" dirty="0" err="1"/>
            <a:t>membuat</a:t>
          </a:r>
          <a:r>
            <a:rPr lang="en-GB" sz="2000" dirty="0"/>
            <a:t> </a:t>
          </a:r>
          <a:r>
            <a:rPr lang="en-GB" sz="2000" dirty="0" err="1"/>
            <a:t>keputusan</a:t>
          </a:r>
          <a:endParaRPr lang="en-US" sz="2000" dirty="0"/>
        </a:p>
      </dgm:t>
    </dgm:pt>
    <dgm:pt modelId="{74A95021-6744-425D-83B6-638BD15B01BF}" type="parTrans" cxnId="{BD7C297C-7245-4700-A61E-A68A0EBB3608}">
      <dgm:prSet/>
      <dgm:spPr/>
      <dgm:t>
        <a:bodyPr/>
        <a:lstStyle/>
        <a:p>
          <a:endParaRPr lang="en-US" sz="2000"/>
        </a:p>
      </dgm:t>
    </dgm:pt>
    <dgm:pt modelId="{8603E98B-B48A-4CBA-8897-506C8A1B36BF}" type="sibTrans" cxnId="{BD7C297C-7245-4700-A61E-A68A0EBB3608}">
      <dgm:prSet/>
      <dgm:spPr/>
      <dgm:t>
        <a:bodyPr/>
        <a:lstStyle/>
        <a:p>
          <a:endParaRPr lang="en-US" sz="2000"/>
        </a:p>
      </dgm:t>
    </dgm:pt>
    <dgm:pt modelId="{9E025354-797B-4164-9801-53A59450AB88}">
      <dgm:prSet custT="1"/>
      <dgm:spPr/>
      <dgm:t>
        <a:bodyPr/>
        <a:lstStyle/>
        <a:p>
          <a:r>
            <a:rPr lang="en-GB" sz="2000" dirty="0" err="1"/>
            <a:t>Petani</a:t>
          </a:r>
          <a:r>
            <a:rPr lang="en-GB" sz="2000" dirty="0"/>
            <a:t> </a:t>
          </a:r>
          <a:r>
            <a:rPr lang="en-GB" sz="2000" dirty="0" err="1"/>
            <a:t>menjadi</a:t>
          </a:r>
          <a:r>
            <a:rPr lang="en-GB" sz="2000" dirty="0"/>
            <a:t> </a:t>
          </a:r>
          <a:r>
            <a:rPr lang="en-GB" sz="2000" dirty="0" err="1"/>
            <a:t>proaktif</a:t>
          </a:r>
          <a:r>
            <a:rPr lang="en-GB" sz="2000" dirty="0"/>
            <a:t> dan </a:t>
          </a:r>
          <a:r>
            <a:rPr lang="en-GB" sz="2000" dirty="0" err="1"/>
            <a:t>responsif</a:t>
          </a:r>
          <a:r>
            <a:rPr lang="en-GB" sz="2000" dirty="0"/>
            <a:t> </a:t>
          </a:r>
          <a:r>
            <a:rPr lang="en-GB" sz="2000" dirty="0" err="1"/>
            <a:t>kepada</a:t>
          </a:r>
          <a:r>
            <a:rPr lang="en-GB" sz="2000" dirty="0"/>
            <a:t> </a:t>
          </a:r>
          <a:r>
            <a:rPr lang="en-GB" sz="2000" dirty="0" err="1"/>
            <a:t>cabaran</a:t>
          </a:r>
          <a:r>
            <a:rPr lang="en-GB" sz="2000" dirty="0"/>
            <a:t> dan </a:t>
          </a:r>
          <a:r>
            <a:rPr lang="en-GB" sz="2000" dirty="0" err="1"/>
            <a:t>tuntutan</a:t>
          </a:r>
          <a:r>
            <a:rPr lang="en-GB" sz="2000" dirty="0"/>
            <a:t> </a:t>
          </a:r>
          <a:r>
            <a:rPr lang="en-GB" sz="2000" dirty="0" err="1"/>
            <a:t>semasa</a:t>
          </a:r>
          <a:endParaRPr lang="en-US" sz="2000" dirty="0"/>
        </a:p>
      </dgm:t>
    </dgm:pt>
    <dgm:pt modelId="{2ECC8BC1-C27D-4086-A3B1-990F3DDCFFE2}" type="parTrans" cxnId="{4D19B83C-5AC9-411A-B86D-61CE8FE0C168}">
      <dgm:prSet/>
      <dgm:spPr/>
      <dgm:t>
        <a:bodyPr/>
        <a:lstStyle/>
        <a:p>
          <a:endParaRPr lang="en-US" sz="2000"/>
        </a:p>
      </dgm:t>
    </dgm:pt>
    <dgm:pt modelId="{3A99A537-F3ED-473A-BED6-E5A582CAA1D0}" type="sibTrans" cxnId="{4D19B83C-5AC9-411A-B86D-61CE8FE0C168}">
      <dgm:prSet/>
      <dgm:spPr/>
      <dgm:t>
        <a:bodyPr/>
        <a:lstStyle/>
        <a:p>
          <a:endParaRPr lang="en-US" sz="2000"/>
        </a:p>
      </dgm:t>
    </dgm:pt>
    <dgm:pt modelId="{1A7C23B1-9456-44E8-B31A-A3B830838873}" type="pres">
      <dgm:prSet presAssocID="{138FF506-6438-40D8-8978-0A6CDB96212D}" presName="vert0" presStyleCnt="0">
        <dgm:presLayoutVars>
          <dgm:dir/>
          <dgm:animOne val="branch"/>
          <dgm:animLvl val="lvl"/>
        </dgm:presLayoutVars>
      </dgm:prSet>
      <dgm:spPr/>
    </dgm:pt>
    <dgm:pt modelId="{E68EC88F-C051-47F0-A4F4-FC3C3D9C26C9}" type="pres">
      <dgm:prSet presAssocID="{FCA5DF44-CE41-4F59-8091-0547FCFE7CB4}" presName="thickLine" presStyleLbl="alignNode1" presStyleIdx="0" presStyleCnt="4"/>
      <dgm:spPr/>
    </dgm:pt>
    <dgm:pt modelId="{11CD171F-4883-415A-80ED-A28A854CB81A}" type="pres">
      <dgm:prSet presAssocID="{FCA5DF44-CE41-4F59-8091-0547FCFE7CB4}" presName="horz1" presStyleCnt="0"/>
      <dgm:spPr/>
    </dgm:pt>
    <dgm:pt modelId="{80FCF3DC-2EC1-474F-8D0C-A414BB32A566}" type="pres">
      <dgm:prSet presAssocID="{FCA5DF44-CE41-4F59-8091-0547FCFE7CB4}" presName="tx1" presStyleLbl="revTx" presStyleIdx="0" presStyleCnt="4"/>
      <dgm:spPr/>
    </dgm:pt>
    <dgm:pt modelId="{3932DF0A-C831-4283-B075-959EA29EEEE5}" type="pres">
      <dgm:prSet presAssocID="{FCA5DF44-CE41-4F59-8091-0547FCFE7CB4}" presName="vert1" presStyleCnt="0"/>
      <dgm:spPr/>
    </dgm:pt>
    <dgm:pt modelId="{F8D1AC41-352A-4664-AC27-1C5C7DFCB845}" type="pres">
      <dgm:prSet presAssocID="{40AD2829-FA61-478A-913B-971C5B088A95}" presName="thickLine" presStyleLbl="alignNode1" presStyleIdx="1" presStyleCnt="4"/>
      <dgm:spPr/>
    </dgm:pt>
    <dgm:pt modelId="{78FA63C3-41B1-4CBD-9CFB-6D6ADD4A50ED}" type="pres">
      <dgm:prSet presAssocID="{40AD2829-FA61-478A-913B-971C5B088A95}" presName="horz1" presStyleCnt="0"/>
      <dgm:spPr/>
    </dgm:pt>
    <dgm:pt modelId="{7127882F-3DEC-42F3-9914-DACAF76D473C}" type="pres">
      <dgm:prSet presAssocID="{40AD2829-FA61-478A-913B-971C5B088A95}" presName="tx1" presStyleLbl="revTx" presStyleIdx="1" presStyleCnt="4"/>
      <dgm:spPr/>
    </dgm:pt>
    <dgm:pt modelId="{63A38171-0E8F-4439-8DEB-86F899E901E3}" type="pres">
      <dgm:prSet presAssocID="{40AD2829-FA61-478A-913B-971C5B088A95}" presName="vert1" presStyleCnt="0"/>
      <dgm:spPr/>
    </dgm:pt>
    <dgm:pt modelId="{5AC011A2-CF59-4295-A562-8BC9B9B26B0D}" type="pres">
      <dgm:prSet presAssocID="{1387848C-1973-41D7-A1EF-B9BD630A1E0A}" presName="thickLine" presStyleLbl="alignNode1" presStyleIdx="2" presStyleCnt="4"/>
      <dgm:spPr/>
    </dgm:pt>
    <dgm:pt modelId="{652A3479-DFFB-4D29-B325-2DBFBDABFB7F}" type="pres">
      <dgm:prSet presAssocID="{1387848C-1973-41D7-A1EF-B9BD630A1E0A}" presName="horz1" presStyleCnt="0"/>
      <dgm:spPr/>
    </dgm:pt>
    <dgm:pt modelId="{0A15388F-8BBC-4FAE-AAE3-3E2EEF7D8263}" type="pres">
      <dgm:prSet presAssocID="{1387848C-1973-41D7-A1EF-B9BD630A1E0A}" presName="tx1" presStyleLbl="revTx" presStyleIdx="2" presStyleCnt="4"/>
      <dgm:spPr/>
    </dgm:pt>
    <dgm:pt modelId="{F1B7E8BA-90E3-452E-A3C2-B6A62EC8E387}" type="pres">
      <dgm:prSet presAssocID="{1387848C-1973-41D7-A1EF-B9BD630A1E0A}" presName="vert1" presStyleCnt="0"/>
      <dgm:spPr/>
    </dgm:pt>
    <dgm:pt modelId="{3A8379BD-6824-4281-9B75-0DC28A78985F}" type="pres">
      <dgm:prSet presAssocID="{9E025354-797B-4164-9801-53A59450AB88}" presName="thickLine" presStyleLbl="alignNode1" presStyleIdx="3" presStyleCnt="4"/>
      <dgm:spPr/>
    </dgm:pt>
    <dgm:pt modelId="{4CF38361-EA5C-4E7A-AD18-E6F6E1529C67}" type="pres">
      <dgm:prSet presAssocID="{9E025354-797B-4164-9801-53A59450AB88}" presName="horz1" presStyleCnt="0"/>
      <dgm:spPr/>
    </dgm:pt>
    <dgm:pt modelId="{92A138C1-1AAD-401A-BE8B-635AA10DF1FA}" type="pres">
      <dgm:prSet presAssocID="{9E025354-797B-4164-9801-53A59450AB88}" presName="tx1" presStyleLbl="revTx" presStyleIdx="3" presStyleCnt="4"/>
      <dgm:spPr/>
    </dgm:pt>
    <dgm:pt modelId="{D3515283-F485-4799-B684-0DBDBCA47F3A}" type="pres">
      <dgm:prSet presAssocID="{9E025354-797B-4164-9801-53A59450AB88}" presName="vert1" presStyleCnt="0"/>
      <dgm:spPr/>
    </dgm:pt>
  </dgm:ptLst>
  <dgm:cxnLst>
    <dgm:cxn modelId="{86247E17-1191-4DB7-9B16-54BE54355AC0}" type="presOf" srcId="{FCA5DF44-CE41-4F59-8091-0547FCFE7CB4}" destId="{80FCF3DC-2EC1-474F-8D0C-A414BB32A566}" srcOrd="0" destOrd="0" presId="urn:microsoft.com/office/officeart/2008/layout/LinedList"/>
    <dgm:cxn modelId="{B012873A-5EF5-4FD7-8228-9FFFA2F5DD0A}" type="presOf" srcId="{40AD2829-FA61-478A-913B-971C5B088A95}" destId="{7127882F-3DEC-42F3-9914-DACAF76D473C}" srcOrd="0" destOrd="0" presId="urn:microsoft.com/office/officeart/2008/layout/LinedList"/>
    <dgm:cxn modelId="{4D19B83C-5AC9-411A-B86D-61CE8FE0C168}" srcId="{138FF506-6438-40D8-8978-0A6CDB96212D}" destId="{9E025354-797B-4164-9801-53A59450AB88}" srcOrd="3" destOrd="0" parTransId="{2ECC8BC1-C27D-4086-A3B1-990F3DDCFFE2}" sibTransId="{3A99A537-F3ED-473A-BED6-E5A582CAA1D0}"/>
    <dgm:cxn modelId="{8F629C5D-D3C3-4E9F-A105-F8BF413408E7}" type="presOf" srcId="{9E025354-797B-4164-9801-53A59450AB88}" destId="{92A138C1-1AAD-401A-BE8B-635AA10DF1FA}" srcOrd="0" destOrd="0" presId="urn:microsoft.com/office/officeart/2008/layout/LinedList"/>
    <dgm:cxn modelId="{CCA64148-9A17-4D59-A78D-32572D5559E6}" srcId="{138FF506-6438-40D8-8978-0A6CDB96212D}" destId="{FCA5DF44-CE41-4F59-8091-0547FCFE7CB4}" srcOrd="0" destOrd="0" parTransId="{182074F8-7325-4B64-827D-F5296D7C554F}" sibTransId="{E9517291-DBFC-4B91-B702-5000321AF109}"/>
    <dgm:cxn modelId="{D9D7CF6A-DE95-42BC-B308-286F199F3A77}" type="presOf" srcId="{1387848C-1973-41D7-A1EF-B9BD630A1E0A}" destId="{0A15388F-8BBC-4FAE-AAE3-3E2EEF7D8263}" srcOrd="0" destOrd="0" presId="urn:microsoft.com/office/officeart/2008/layout/LinedList"/>
    <dgm:cxn modelId="{BD7C297C-7245-4700-A61E-A68A0EBB3608}" srcId="{138FF506-6438-40D8-8978-0A6CDB96212D}" destId="{1387848C-1973-41D7-A1EF-B9BD630A1E0A}" srcOrd="2" destOrd="0" parTransId="{74A95021-6744-425D-83B6-638BD15B01BF}" sibTransId="{8603E98B-B48A-4CBA-8897-506C8A1B36BF}"/>
    <dgm:cxn modelId="{83762799-319C-4F6D-B8E9-E299CB5DD9C4}" srcId="{138FF506-6438-40D8-8978-0A6CDB96212D}" destId="{40AD2829-FA61-478A-913B-971C5B088A95}" srcOrd="1" destOrd="0" parTransId="{1F2205F0-1610-4969-A9E8-0E60F6FF70A7}" sibTransId="{B4DBA8E8-07DA-47A0-AFB7-CD5A74FB1B44}"/>
    <dgm:cxn modelId="{7698F8B0-FAB7-4A97-B66C-BBCB66951B4A}" type="presOf" srcId="{138FF506-6438-40D8-8978-0A6CDB96212D}" destId="{1A7C23B1-9456-44E8-B31A-A3B830838873}" srcOrd="0" destOrd="0" presId="urn:microsoft.com/office/officeart/2008/layout/LinedList"/>
    <dgm:cxn modelId="{69EECF67-0E79-43AD-A89D-C0E59095B1AD}" type="presParOf" srcId="{1A7C23B1-9456-44E8-B31A-A3B830838873}" destId="{E68EC88F-C051-47F0-A4F4-FC3C3D9C26C9}" srcOrd="0" destOrd="0" presId="urn:microsoft.com/office/officeart/2008/layout/LinedList"/>
    <dgm:cxn modelId="{7609301B-9556-4673-8B83-F7975250BAEA}" type="presParOf" srcId="{1A7C23B1-9456-44E8-B31A-A3B830838873}" destId="{11CD171F-4883-415A-80ED-A28A854CB81A}" srcOrd="1" destOrd="0" presId="urn:microsoft.com/office/officeart/2008/layout/LinedList"/>
    <dgm:cxn modelId="{F58B17EC-331E-4FFC-8661-C4993BC3FD60}" type="presParOf" srcId="{11CD171F-4883-415A-80ED-A28A854CB81A}" destId="{80FCF3DC-2EC1-474F-8D0C-A414BB32A566}" srcOrd="0" destOrd="0" presId="urn:microsoft.com/office/officeart/2008/layout/LinedList"/>
    <dgm:cxn modelId="{AAB14AF1-82A8-4C49-87AC-93E1F964AD76}" type="presParOf" srcId="{11CD171F-4883-415A-80ED-A28A854CB81A}" destId="{3932DF0A-C831-4283-B075-959EA29EEEE5}" srcOrd="1" destOrd="0" presId="urn:microsoft.com/office/officeart/2008/layout/LinedList"/>
    <dgm:cxn modelId="{3FA3D86B-42C6-4BDB-9DF0-5696B45EB05F}" type="presParOf" srcId="{1A7C23B1-9456-44E8-B31A-A3B830838873}" destId="{F8D1AC41-352A-4664-AC27-1C5C7DFCB845}" srcOrd="2" destOrd="0" presId="urn:microsoft.com/office/officeart/2008/layout/LinedList"/>
    <dgm:cxn modelId="{5963BC1F-FFEC-4D2F-9D26-3FE1FF717C00}" type="presParOf" srcId="{1A7C23B1-9456-44E8-B31A-A3B830838873}" destId="{78FA63C3-41B1-4CBD-9CFB-6D6ADD4A50ED}" srcOrd="3" destOrd="0" presId="urn:microsoft.com/office/officeart/2008/layout/LinedList"/>
    <dgm:cxn modelId="{EE1A6274-AE4B-42C2-B6B9-5663D20A04E2}" type="presParOf" srcId="{78FA63C3-41B1-4CBD-9CFB-6D6ADD4A50ED}" destId="{7127882F-3DEC-42F3-9914-DACAF76D473C}" srcOrd="0" destOrd="0" presId="urn:microsoft.com/office/officeart/2008/layout/LinedList"/>
    <dgm:cxn modelId="{83A929F5-4B3A-4B55-A0AA-2C58943B328D}" type="presParOf" srcId="{78FA63C3-41B1-4CBD-9CFB-6D6ADD4A50ED}" destId="{63A38171-0E8F-4439-8DEB-86F899E901E3}" srcOrd="1" destOrd="0" presId="urn:microsoft.com/office/officeart/2008/layout/LinedList"/>
    <dgm:cxn modelId="{3DCFAA33-5387-4F10-9148-4CD00DEFC380}" type="presParOf" srcId="{1A7C23B1-9456-44E8-B31A-A3B830838873}" destId="{5AC011A2-CF59-4295-A562-8BC9B9B26B0D}" srcOrd="4" destOrd="0" presId="urn:microsoft.com/office/officeart/2008/layout/LinedList"/>
    <dgm:cxn modelId="{836E6C42-4613-4DF1-BCDB-A61F86E34F6B}" type="presParOf" srcId="{1A7C23B1-9456-44E8-B31A-A3B830838873}" destId="{652A3479-DFFB-4D29-B325-2DBFBDABFB7F}" srcOrd="5" destOrd="0" presId="urn:microsoft.com/office/officeart/2008/layout/LinedList"/>
    <dgm:cxn modelId="{0FD43C31-3574-46D6-9A43-E4525CD4669D}" type="presParOf" srcId="{652A3479-DFFB-4D29-B325-2DBFBDABFB7F}" destId="{0A15388F-8BBC-4FAE-AAE3-3E2EEF7D8263}" srcOrd="0" destOrd="0" presId="urn:microsoft.com/office/officeart/2008/layout/LinedList"/>
    <dgm:cxn modelId="{CDAE6FFC-E01D-4F9A-B470-2D66C14ABC0D}" type="presParOf" srcId="{652A3479-DFFB-4D29-B325-2DBFBDABFB7F}" destId="{F1B7E8BA-90E3-452E-A3C2-B6A62EC8E387}" srcOrd="1" destOrd="0" presId="urn:microsoft.com/office/officeart/2008/layout/LinedList"/>
    <dgm:cxn modelId="{DF3D0BF4-69F9-4BA4-A778-1ABA704248E0}" type="presParOf" srcId="{1A7C23B1-9456-44E8-B31A-A3B830838873}" destId="{3A8379BD-6824-4281-9B75-0DC28A78985F}" srcOrd="6" destOrd="0" presId="urn:microsoft.com/office/officeart/2008/layout/LinedList"/>
    <dgm:cxn modelId="{43CE2D86-50CA-4FD6-BABA-D6F3C06B5552}" type="presParOf" srcId="{1A7C23B1-9456-44E8-B31A-A3B830838873}" destId="{4CF38361-EA5C-4E7A-AD18-E6F6E1529C67}" srcOrd="7" destOrd="0" presId="urn:microsoft.com/office/officeart/2008/layout/LinedList"/>
    <dgm:cxn modelId="{4A23018C-D567-4B66-914D-2BCAF2BBFC7A}" type="presParOf" srcId="{4CF38361-EA5C-4E7A-AD18-E6F6E1529C67}" destId="{92A138C1-1AAD-401A-BE8B-635AA10DF1FA}" srcOrd="0" destOrd="0" presId="urn:microsoft.com/office/officeart/2008/layout/LinedList"/>
    <dgm:cxn modelId="{AD14FF4D-5D46-4DCA-AAAF-26AAA4F1A91C}" type="presParOf" srcId="{4CF38361-EA5C-4E7A-AD18-E6F6E1529C67}" destId="{D3515283-F485-4799-B684-0DBDBCA47F3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56F235C-A461-4426-A9D5-3628A679CFB1}" type="doc">
      <dgm:prSet loTypeId="urn:microsoft.com/office/officeart/2005/8/layout/default" loCatId="list" qsTypeId="urn:microsoft.com/office/officeart/2005/8/quickstyle/simple1" qsCatId="simple" csTypeId="urn:microsoft.com/office/officeart/2005/8/colors/accent2_1" csCatId="accent2" phldr="1"/>
      <dgm:spPr/>
      <dgm:t>
        <a:bodyPr/>
        <a:lstStyle/>
        <a:p>
          <a:endParaRPr lang="en-US"/>
        </a:p>
      </dgm:t>
    </dgm:pt>
    <dgm:pt modelId="{BDE880B1-325A-4B43-A8DF-F653BD664EC8}">
      <dgm:prSet custT="1"/>
      <dgm:spPr/>
      <dgm:t>
        <a:bodyPr/>
        <a:lstStyle/>
        <a:p>
          <a:r>
            <a:rPr lang="en-GB" sz="1600" dirty="0" err="1"/>
            <a:t>Penggerak</a:t>
          </a:r>
          <a:r>
            <a:rPr lang="en-GB" sz="1600" dirty="0"/>
            <a:t> (</a:t>
          </a:r>
          <a:r>
            <a:rPr lang="en-GB" sz="1600" dirty="0" err="1"/>
            <a:t>Mencairkan</a:t>
          </a:r>
          <a:r>
            <a:rPr lang="en-GB" sz="1600" dirty="0"/>
            <a:t> </a:t>
          </a:r>
          <a:r>
            <a:rPr lang="en-GB" sz="1600" dirty="0" err="1"/>
            <a:t>Minda</a:t>
          </a:r>
          <a:r>
            <a:rPr lang="en-GB" sz="1600" dirty="0"/>
            <a:t> </a:t>
          </a:r>
          <a:r>
            <a:rPr lang="en-GB" sz="1600" dirty="0" err="1"/>
            <a:t>Petani</a:t>
          </a:r>
          <a:r>
            <a:rPr lang="en-GB" sz="1600" dirty="0"/>
            <a:t> Dan </a:t>
          </a:r>
          <a:r>
            <a:rPr lang="en-GB" sz="1600" dirty="0" err="1"/>
            <a:t>Memberi</a:t>
          </a:r>
          <a:r>
            <a:rPr lang="en-GB" sz="1600" dirty="0"/>
            <a:t> </a:t>
          </a:r>
          <a:r>
            <a:rPr lang="en-GB" sz="1600" dirty="0" err="1"/>
            <a:t>Kesedaran</a:t>
          </a:r>
          <a:r>
            <a:rPr lang="en-GB" sz="1600" dirty="0"/>
            <a:t>) </a:t>
          </a:r>
          <a:endParaRPr lang="en-US" sz="1600" dirty="0"/>
        </a:p>
      </dgm:t>
    </dgm:pt>
    <dgm:pt modelId="{04B684AA-DF7A-4888-8936-EB1C2328DA8A}" type="parTrans" cxnId="{6235710C-5345-472C-808E-08F84C648603}">
      <dgm:prSet/>
      <dgm:spPr/>
      <dgm:t>
        <a:bodyPr/>
        <a:lstStyle/>
        <a:p>
          <a:endParaRPr lang="en-US" sz="1600"/>
        </a:p>
      </dgm:t>
    </dgm:pt>
    <dgm:pt modelId="{C7CA2A0F-7461-4F36-82E2-3D2D606FCD29}" type="sibTrans" cxnId="{6235710C-5345-472C-808E-08F84C648603}">
      <dgm:prSet/>
      <dgm:spPr/>
      <dgm:t>
        <a:bodyPr/>
        <a:lstStyle/>
        <a:p>
          <a:endParaRPr lang="en-US" sz="1600"/>
        </a:p>
      </dgm:t>
    </dgm:pt>
    <dgm:pt modelId="{D74E1F74-FC05-45ED-A35A-521C2E3A9EB9}">
      <dgm:prSet custT="1"/>
      <dgm:spPr/>
      <dgm:t>
        <a:bodyPr/>
        <a:lstStyle/>
        <a:p>
          <a:r>
            <a:rPr lang="en-GB" sz="1600" dirty="0" err="1"/>
            <a:t>Pembantu</a:t>
          </a:r>
          <a:r>
            <a:rPr lang="en-GB" sz="1600" dirty="0"/>
            <a:t> proses (</a:t>
          </a:r>
          <a:r>
            <a:rPr lang="en-GB" sz="1600" dirty="0" err="1"/>
            <a:t>Pengetahuan</a:t>
          </a:r>
          <a:r>
            <a:rPr lang="en-GB" sz="1600" dirty="0"/>
            <a:t>, </a:t>
          </a:r>
          <a:r>
            <a:rPr lang="en-GB" sz="1600" dirty="0" err="1"/>
            <a:t>Sikap</a:t>
          </a:r>
          <a:r>
            <a:rPr lang="en-GB" sz="1600" dirty="0"/>
            <a:t>, Kemahiran dan </a:t>
          </a:r>
          <a:r>
            <a:rPr lang="en-GB" sz="1600" dirty="0" err="1"/>
            <a:t>Amalan</a:t>
          </a:r>
          <a:r>
            <a:rPr lang="en-GB" sz="1600" dirty="0"/>
            <a:t>) </a:t>
          </a:r>
          <a:endParaRPr lang="en-US" sz="1600" dirty="0"/>
        </a:p>
      </dgm:t>
    </dgm:pt>
    <dgm:pt modelId="{0206FF38-8615-4ACD-8D02-C686DAD30278}" type="parTrans" cxnId="{87A67296-0823-4D29-BC92-A73E4A185789}">
      <dgm:prSet/>
      <dgm:spPr/>
      <dgm:t>
        <a:bodyPr/>
        <a:lstStyle/>
        <a:p>
          <a:endParaRPr lang="en-US" sz="1600"/>
        </a:p>
      </dgm:t>
    </dgm:pt>
    <dgm:pt modelId="{B4171E45-2E56-4B1C-A4E9-077B05A9A1CB}" type="sibTrans" cxnId="{87A67296-0823-4D29-BC92-A73E4A185789}">
      <dgm:prSet/>
      <dgm:spPr/>
      <dgm:t>
        <a:bodyPr/>
        <a:lstStyle/>
        <a:p>
          <a:endParaRPr lang="en-US" sz="1600"/>
        </a:p>
      </dgm:t>
    </dgm:pt>
    <dgm:pt modelId="{1B555DD6-51CA-4DBF-8DDC-14D2D330952B}">
      <dgm:prSet custT="1"/>
      <dgm:spPr/>
      <dgm:t>
        <a:bodyPr/>
        <a:lstStyle/>
        <a:p>
          <a:r>
            <a:rPr lang="en-GB" sz="1600" dirty="0" err="1"/>
            <a:t>Penyelesai</a:t>
          </a:r>
          <a:r>
            <a:rPr lang="en-GB" sz="1600" dirty="0"/>
            <a:t> </a:t>
          </a:r>
          <a:r>
            <a:rPr lang="en-GB" sz="1600" dirty="0" err="1"/>
            <a:t>Masalah</a:t>
          </a:r>
          <a:endParaRPr lang="en-US" sz="1600" dirty="0"/>
        </a:p>
      </dgm:t>
    </dgm:pt>
    <dgm:pt modelId="{91B4B12A-F101-4C79-8882-04C4F7D306A8}" type="parTrans" cxnId="{EB83CFB7-3922-4D93-9865-70DEA358961F}">
      <dgm:prSet/>
      <dgm:spPr/>
      <dgm:t>
        <a:bodyPr/>
        <a:lstStyle/>
        <a:p>
          <a:endParaRPr lang="en-US" sz="1600"/>
        </a:p>
      </dgm:t>
    </dgm:pt>
    <dgm:pt modelId="{B248F685-1CBB-4109-B018-CA075A2B7644}" type="sibTrans" cxnId="{EB83CFB7-3922-4D93-9865-70DEA358961F}">
      <dgm:prSet/>
      <dgm:spPr/>
      <dgm:t>
        <a:bodyPr/>
        <a:lstStyle/>
        <a:p>
          <a:endParaRPr lang="en-US" sz="1600"/>
        </a:p>
      </dgm:t>
    </dgm:pt>
    <dgm:pt modelId="{3CA56888-30F4-435C-A16A-68AB565924AF}">
      <dgm:prSet custT="1"/>
      <dgm:spPr/>
      <dgm:t>
        <a:bodyPr/>
        <a:lstStyle/>
        <a:p>
          <a:r>
            <a:rPr lang="en-GB" sz="1600" dirty="0" err="1"/>
            <a:t>Penghubung</a:t>
          </a:r>
          <a:r>
            <a:rPr lang="en-GB" sz="1600" dirty="0"/>
            <a:t> </a:t>
          </a:r>
          <a:r>
            <a:rPr lang="en-GB" sz="1600" dirty="0" err="1"/>
            <a:t>Sumber</a:t>
          </a:r>
          <a:r>
            <a:rPr lang="en-GB" sz="1600" dirty="0"/>
            <a:t> (</a:t>
          </a:r>
          <a:r>
            <a:rPr lang="en-GB" sz="1600" dirty="0" err="1"/>
            <a:t>Mengetahui</a:t>
          </a:r>
          <a:r>
            <a:rPr lang="en-GB" sz="1600" dirty="0"/>
            <a:t> </a:t>
          </a:r>
          <a:r>
            <a:rPr lang="en-GB" sz="1600" dirty="0" err="1"/>
            <a:t>Keperluan</a:t>
          </a:r>
          <a:r>
            <a:rPr lang="en-GB" sz="1600" dirty="0"/>
            <a:t> dan </a:t>
          </a:r>
          <a:r>
            <a:rPr lang="en-GB" sz="1600" dirty="0" err="1"/>
            <a:t>Menghubungkan</a:t>
          </a:r>
          <a:r>
            <a:rPr lang="en-GB" sz="1600" dirty="0"/>
            <a:t> </a:t>
          </a:r>
          <a:r>
            <a:rPr lang="en-GB" sz="1600" dirty="0" err="1"/>
            <a:t>Sumber</a:t>
          </a:r>
          <a:r>
            <a:rPr lang="en-GB" sz="1600" dirty="0"/>
            <a:t>)</a:t>
          </a:r>
          <a:endParaRPr lang="en-US" sz="1600" dirty="0"/>
        </a:p>
      </dgm:t>
    </dgm:pt>
    <dgm:pt modelId="{DEDDA82D-A178-432F-9775-A36902566E61}" type="parTrans" cxnId="{1B34A6C9-23BF-4A42-8E5E-CFFD0424009C}">
      <dgm:prSet/>
      <dgm:spPr/>
      <dgm:t>
        <a:bodyPr/>
        <a:lstStyle/>
        <a:p>
          <a:endParaRPr lang="en-US" sz="1600"/>
        </a:p>
      </dgm:t>
    </dgm:pt>
    <dgm:pt modelId="{48596AA3-1F17-49A2-BEB5-70B8156F48AE}" type="sibTrans" cxnId="{1B34A6C9-23BF-4A42-8E5E-CFFD0424009C}">
      <dgm:prSet/>
      <dgm:spPr/>
      <dgm:t>
        <a:bodyPr/>
        <a:lstStyle/>
        <a:p>
          <a:endParaRPr lang="en-US" sz="1600"/>
        </a:p>
      </dgm:t>
    </dgm:pt>
    <dgm:pt modelId="{019381B1-FE97-4E16-A4B7-606144109D8B}">
      <dgm:prSet custT="1"/>
      <dgm:spPr/>
      <dgm:t>
        <a:bodyPr/>
        <a:lstStyle/>
        <a:p>
          <a:r>
            <a:rPr lang="en-GB" sz="1600"/>
            <a:t>Pemindahan teknologi</a:t>
          </a:r>
          <a:endParaRPr lang="en-US" sz="1600"/>
        </a:p>
      </dgm:t>
    </dgm:pt>
    <dgm:pt modelId="{0B4979C9-0441-4E30-BB68-5F443A4764C0}" type="parTrans" cxnId="{0BAE8098-94F4-49A9-B421-17E9692F4D59}">
      <dgm:prSet/>
      <dgm:spPr/>
      <dgm:t>
        <a:bodyPr/>
        <a:lstStyle/>
        <a:p>
          <a:endParaRPr lang="en-US" sz="1600"/>
        </a:p>
      </dgm:t>
    </dgm:pt>
    <dgm:pt modelId="{5B2F264A-1D9F-4E7E-B9FA-EE24B6240D67}" type="sibTrans" cxnId="{0BAE8098-94F4-49A9-B421-17E9692F4D59}">
      <dgm:prSet/>
      <dgm:spPr/>
      <dgm:t>
        <a:bodyPr/>
        <a:lstStyle/>
        <a:p>
          <a:endParaRPr lang="en-US" sz="1600"/>
        </a:p>
      </dgm:t>
    </dgm:pt>
    <dgm:pt modelId="{FEEEB47D-F62C-4C1B-8E94-A635FE46CA88}">
      <dgm:prSet custT="1"/>
      <dgm:spPr/>
      <dgm:t>
        <a:bodyPr/>
        <a:lstStyle/>
        <a:p>
          <a:r>
            <a:rPr lang="en-GB" sz="1600"/>
            <a:t>Pemudah cara</a:t>
          </a:r>
          <a:endParaRPr lang="en-US" sz="1600"/>
        </a:p>
      </dgm:t>
    </dgm:pt>
    <dgm:pt modelId="{750842EB-353D-4A50-9A91-621CE3F089A2}" type="parTrans" cxnId="{D8EABC17-772F-4FEB-A76E-D03788D97E7E}">
      <dgm:prSet/>
      <dgm:spPr/>
      <dgm:t>
        <a:bodyPr/>
        <a:lstStyle/>
        <a:p>
          <a:endParaRPr lang="en-US" sz="1600"/>
        </a:p>
      </dgm:t>
    </dgm:pt>
    <dgm:pt modelId="{8F43BBC9-7C52-4A31-A5D8-1C2957B2D6D5}" type="sibTrans" cxnId="{D8EABC17-772F-4FEB-A76E-D03788D97E7E}">
      <dgm:prSet/>
      <dgm:spPr/>
      <dgm:t>
        <a:bodyPr/>
        <a:lstStyle/>
        <a:p>
          <a:endParaRPr lang="en-US" sz="1600"/>
        </a:p>
      </dgm:t>
    </dgm:pt>
    <dgm:pt modelId="{7E061615-B648-449C-8715-9E055D417F8B}">
      <dgm:prSet custT="1"/>
      <dgm:spPr/>
      <dgm:t>
        <a:bodyPr/>
        <a:lstStyle/>
        <a:p>
          <a:r>
            <a:rPr lang="en-GB" sz="1600"/>
            <a:t>Penganjur </a:t>
          </a:r>
          <a:endParaRPr lang="en-US" sz="1600"/>
        </a:p>
      </dgm:t>
    </dgm:pt>
    <dgm:pt modelId="{80CF0EE5-A30C-4B3A-9FA3-53CC41B40073}" type="parTrans" cxnId="{B73DD9DF-05EA-4941-9E6B-4F1AFDAB9429}">
      <dgm:prSet/>
      <dgm:spPr/>
      <dgm:t>
        <a:bodyPr/>
        <a:lstStyle/>
        <a:p>
          <a:endParaRPr lang="en-US" sz="1600"/>
        </a:p>
      </dgm:t>
    </dgm:pt>
    <dgm:pt modelId="{9F08F764-010D-4B9F-A42F-3CD3A03BCA09}" type="sibTrans" cxnId="{B73DD9DF-05EA-4941-9E6B-4F1AFDAB9429}">
      <dgm:prSet/>
      <dgm:spPr/>
      <dgm:t>
        <a:bodyPr/>
        <a:lstStyle/>
        <a:p>
          <a:endParaRPr lang="en-US" sz="1600"/>
        </a:p>
      </dgm:t>
    </dgm:pt>
    <dgm:pt modelId="{E18E6BBE-B403-49FB-90A3-DA4F16BC89E3}" type="pres">
      <dgm:prSet presAssocID="{356F235C-A461-4426-A9D5-3628A679CFB1}" presName="diagram" presStyleCnt="0">
        <dgm:presLayoutVars>
          <dgm:dir/>
          <dgm:resizeHandles val="exact"/>
        </dgm:presLayoutVars>
      </dgm:prSet>
      <dgm:spPr/>
    </dgm:pt>
    <dgm:pt modelId="{DA54C83B-69F8-4347-84F1-159ED4EE8635}" type="pres">
      <dgm:prSet presAssocID="{BDE880B1-325A-4B43-A8DF-F653BD664EC8}" presName="node" presStyleLbl="node1" presStyleIdx="0" presStyleCnt="7">
        <dgm:presLayoutVars>
          <dgm:bulletEnabled val="1"/>
        </dgm:presLayoutVars>
      </dgm:prSet>
      <dgm:spPr/>
    </dgm:pt>
    <dgm:pt modelId="{6613D3AD-65BA-4BB1-A8C9-85F88FB22C2E}" type="pres">
      <dgm:prSet presAssocID="{C7CA2A0F-7461-4F36-82E2-3D2D606FCD29}" presName="sibTrans" presStyleCnt="0"/>
      <dgm:spPr/>
    </dgm:pt>
    <dgm:pt modelId="{7FEF848D-47E3-4416-B302-0ECA618C0772}" type="pres">
      <dgm:prSet presAssocID="{D74E1F74-FC05-45ED-A35A-521C2E3A9EB9}" presName="node" presStyleLbl="node1" presStyleIdx="1" presStyleCnt="7">
        <dgm:presLayoutVars>
          <dgm:bulletEnabled val="1"/>
        </dgm:presLayoutVars>
      </dgm:prSet>
      <dgm:spPr/>
    </dgm:pt>
    <dgm:pt modelId="{8B29639B-8568-420C-B12A-548EEF16C9A5}" type="pres">
      <dgm:prSet presAssocID="{B4171E45-2E56-4B1C-A4E9-077B05A9A1CB}" presName="sibTrans" presStyleCnt="0"/>
      <dgm:spPr/>
    </dgm:pt>
    <dgm:pt modelId="{C824314F-28A3-49EA-9368-7D116FC85C5C}" type="pres">
      <dgm:prSet presAssocID="{1B555DD6-51CA-4DBF-8DDC-14D2D330952B}" presName="node" presStyleLbl="node1" presStyleIdx="2" presStyleCnt="7">
        <dgm:presLayoutVars>
          <dgm:bulletEnabled val="1"/>
        </dgm:presLayoutVars>
      </dgm:prSet>
      <dgm:spPr/>
    </dgm:pt>
    <dgm:pt modelId="{78017170-C71C-4CCF-A063-6B68282609DA}" type="pres">
      <dgm:prSet presAssocID="{B248F685-1CBB-4109-B018-CA075A2B7644}" presName="sibTrans" presStyleCnt="0"/>
      <dgm:spPr/>
    </dgm:pt>
    <dgm:pt modelId="{DF8AF561-72BD-4A6C-8517-EE53BC94B828}" type="pres">
      <dgm:prSet presAssocID="{3CA56888-30F4-435C-A16A-68AB565924AF}" presName="node" presStyleLbl="node1" presStyleIdx="3" presStyleCnt="7">
        <dgm:presLayoutVars>
          <dgm:bulletEnabled val="1"/>
        </dgm:presLayoutVars>
      </dgm:prSet>
      <dgm:spPr/>
    </dgm:pt>
    <dgm:pt modelId="{B52C3808-2FE8-4016-BFC9-A76DE919CF09}" type="pres">
      <dgm:prSet presAssocID="{48596AA3-1F17-49A2-BEB5-70B8156F48AE}" presName="sibTrans" presStyleCnt="0"/>
      <dgm:spPr/>
    </dgm:pt>
    <dgm:pt modelId="{6BBF6AE6-71B0-4332-A915-AD5CACACEE22}" type="pres">
      <dgm:prSet presAssocID="{019381B1-FE97-4E16-A4B7-606144109D8B}" presName="node" presStyleLbl="node1" presStyleIdx="4" presStyleCnt="7">
        <dgm:presLayoutVars>
          <dgm:bulletEnabled val="1"/>
        </dgm:presLayoutVars>
      </dgm:prSet>
      <dgm:spPr/>
    </dgm:pt>
    <dgm:pt modelId="{70B89619-219B-4CD4-8AA5-F942AD44257F}" type="pres">
      <dgm:prSet presAssocID="{5B2F264A-1D9F-4E7E-B9FA-EE24B6240D67}" presName="sibTrans" presStyleCnt="0"/>
      <dgm:spPr/>
    </dgm:pt>
    <dgm:pt modelId="{78175ECD-AADB-4B94-9515-3925037A526C}" type="pres">
      <dgm:prSet presAssocID="{FEEEB47D-F62C-4C1B-8E94-A635FE46CA88}" presName="node" presStyleLbl="node1" presStyleIdx="5" presStyleCnt="7">
        <dgm:presLayoutVars>
          <dgm:bulletEnabled val="1"/>
        </dgm:presLayoutVars>
      </dgm:prSet>
      <dgm:spPr/>
    </dgm:pt>
    <dgm:pt modelId="{BAC3719E-BA04-4B4E-AA15-D7E5CFEFE3B7}" type="pres">
      <dgm:prSet presAssocID="{8F43BBC9-7C52-4A31-A5D8-1C2957B2D6D5}" presName="sibTrans" presStyleCnt="0"/>
      <dgm:spPr/>
    </dgm:pt>
    <dgm:pt modelId="{8543459F-5C9E-4D59-A466-4A3EC4591378}" type="pres">
      <dgm:prSet presAssocID="{7E061615-B648-449C-8715-9E055D417F8B}" presName="node" presStyleLbl="node1" presStyleIdx="6" presStyleCnt="7">
        <dgm:presLayoutVars>
          <dgm:bulletEnabled val="1"/>
        </dgm:presLayoutVars>
      </dgm:prSet>
      <dgm:spPr/>
    </dgm:pt>
  </dgm:ptLst>
  <dgm:cxnLst>
    <dgm:cxn modelId="{6235710C-5345-472C-808E-08F84C648603}" srcId="{356F235C-A461-4426-A9D5-3628A679CFB1}" destId="{BDE880B1-325A-4B43-A8DF-F653BD664EC8}" srcOrd="0" destOrd="0" parTransId="{04B684AA-DF7A-4888-8936-EB1C2328DA8A}" sibTransId="{C7CA2A0F-7461-4F36-82E2-3D2D606FCD29}"/>
    <dgm:cxn modelId="{D8EABC17-772F-4FEB-A76E-D03788D97E7E}" srcId="{356F235C-A461-4426-A9D5-3628A679CFB1}" destId="{FEEEB47D-F62C-4C1B-8E94-A635FE46CA88}" srcOrd="5" destOrd="0" parTransId="{750842EB-353D-4A50-9A91-621CE3F089A2}" sibTransId="{8F43BBC9-7C52-4A31-A5D8-1C2957B2D6D5}"/>
    <dgm:cxn modelId="{3C03862E-D858-4869-A1CE-282422C3EC34}" type="presOf" srcId="{019381B1-FE97-4E16-A4B7-606144109D8B}" destId="{6BBF6AE6-71B0-4332-A915-AD5CACACEE22}" srcOrd="0" destOrd="0" presId="urn:microsoft.com/office/officeart/2005/8/layout/default"/>
    <dgm:cxn modelId="{DD4FF22E-E4ED-4710-AE77-7B0534FC3B0E}" type="presOf" srcId="{3CA56888-30F4-435C-A16A-68AB565924AF}" destId="{DF8AF561-72BD-4A6C-8517-EE53BC94B828}" srcOrd="0" destOrd="0" presId="urn:microsoft.com/office/officeart/2005/8/layout/default"/>
    <dgm:cxn modelId="{62C00675-9D51-4D28-A52F-7C2255087E66}" type="presOf" srcId="{1B555DD6-51CA-4DBF-8DDC-14D2D330952B}" destId="{C824314F-28A3-49EA-9368-7D116FC85C5C}" srcOrd="0" destOrd="0" presId="urn:microsoft.com/office/officeart/2005/8/layout/default"/>
    <dgm:cxn modelId="{7800C57E-99CD-4C5E-B031-CED5A167972F}" type="presOf" srcId="{356F235C-A461-4426-A9D5-3628A679CFB1}" destId="{E18E6BBE-B403-49FB-90A3-DA4F16BC89E3}" srcOrd="0" destOrd="0" presId="urn:microsoft.com/office/officeart/2005/8/layout/default"/>
    <dgm:cxn modelId="{6E42978A-0A0E-4AF1-AA6F-964AB4A6BA94}" type="presOf" srcId="{D74E1F74-FC05-45ED-A35A-521C2E3A9EB9}" destId="{7FEF848D-47E3-4416-B302-0ECA618C0772}" srcOrd="0" destOrd="0" presId="urn:microsoft.com/office/officeart/2005/8/layout/default"/>
    <dgm:cxn modelId="{3F741793-2C3C-4D3D-AA41-1D3B49991F39}" type="presOf" srcId="{FEEEB47D-F62C-4C1B-8E94-A635FE46CA88}" destId="{78175ECD-AADB-4B94-9515-3925037A526C}" srcOrd="0" destOrd="0" presId="urn:microsoft.com/office/officeart/2005/8/layout/default"/>
    <dgm:cxn modelId="{87A67296-0823-4D29-BC92-A73E4A185789}" srcId="{356F235C-A461-4426-A9D5-3628A679CFB1}" destId="{D74E1F74-FC05-45ED-A35A-521C2E3A9EB9}" srcOrd="1" destOrd="0" parTransId="{0206FF38-8615-4ACD-8D02-C686DAD30278}" sibTransId="{B4171E45-2E56-4B1C-A4E9-077B05A9A1CB}"/>
    <dgm:cxn modelId="{0BAE8098-94F4-49A9-B421-17E9692F4D59}" srcId="{356F235C-A461-4426-A9D5-3628A679CFB1}" destId="{019381B1-FE97-4E16-A4B7-606144109D8B}" srcOrd="4" destOrd="0" parTransId="{0B4979C9-0441-4E30-BB68-5F443A4764C0}" sibTransId="{5B2F264A-1D9F-4E7E-B9FA-EE24B6240D67}"/>
    <dgm:cxn modelId="{8D34C19A-5BE3-4AC7-999D-A496BDA5C0D3}" type="presOf" srcId="{BDE880B1-325A-4B43-A8DF-F653BD664EC8}" destId="{DA54C83B-69F8-4347-84F1-159ED4EE8635}" srcOrd="0" destOrd="0" presId="urn:microsoft.com/office/officeart/2005/8/layout/default"/>
    <dgm:cxn modelId="{DB8C49B1-E352-491F-B50F-4BBA7F1324AA}" type="presOf" srcId="{7E061615-B648-449C-8715-9E055D417F8B}" destId="{8543459F-5C9E-4D59-A466-4A3EC4591378}" srcOrd="0" destOrd="0" presId="urn:microsoft.com/office/officeart/2005/8/layout/default"/>
    <dgm:cxn modelId="{EB83CFB7-3922-4D93-9865-70DEA358961F}" srcId="{356F235C-A461-4426-A9D5-3628A679CFB1}" destId="{1B555DD6-51CA-4DBF-8DDC-14D2D330952B}" srcOrd="2" destOrd="0" parTransId="{91B4B12A-F101-4C79-8882-04C4F7D306A8}" sibTransId="{B248F685-1CBB-4109-B018-CA075A2B7644}"/>
    <dgm:cxn modelId="{1B34A6C9-23BF-4A42-8E5E-CFFD0424009C}" srcId="{356F235C-A461-4426-A9D5-3628A679CFB1}" destId="{3CA56888-30F4-435C-A16A-68AB565924AF}" srcOrd="3" destOrd="0" parTransId="{DEDDA82D-A178-432F-9775-A36902566E61}" sibTransId="{48596AA3-1F17-49A2-BEB5-70B8156F48AE}"/>
    <dgm:cxn modelId="{B73DD9DF-05EA-4941-9E6B-4F1AFDAB9429}" srcId="{356F235C-A461-4426-A9D5-3628A679CFB1}" destId="{7E061615-B648-449C-8715-9E055D417F8B}" srcOrd="6" destOrd="0" parTransId="{80CF0EE5-A30C-4B3A-9FA3-53CC41B40073}" sibTransId="{9F08F764-010D-4B9F-A42F-3CD3A03BCA09}"/>
    <dgm:cxn modelId="{9B1675BE-F8D0-4442-A1BD-6A417E6EC004}" type="presParOf" srcId="{E18E6BBE-B403-49FB-90A3-DA4F16BC89E3}" destId="{DA54C83B-69F8-4347-84F1-159ED4EE8635}" srcOrd="0" destOrd="0" presId="urn:microsoft.com/office/officeart/2005/8/layout/default"/>
    <dgm:cxn modelId="{D3612B0C-C72C-4B84-B3CF-4D9FD0720FD8}" type="presParOf" srcId="{E18E6BBE-B403-49FB-90A3-DA4F16BC89E3}" destId="{6613D3AD-65BA-4BB1-A8C9-85F88FB22C2E}" srcOrd="1" destOrd="0" presId="urn:microsoft.com/office/officeart/2005/8/layout/default"/>
    <dgm:cxn modelId="{1E10E8B4-EEF2-48E6-B06D-2F9BA59D2F9D}" type="presParOf" srcId="{E18E6BBE-B403-49FB-90A3-DA4F16BC89E3}" destId="{7FEF848D-47E3-4416-B302-0ECA618C0772}" srcOrd="2" destOrd="0" presId="urn:microsoft.com/office/officeart/2005/8/layout/default"/>
    <dgm:cxn modelId="{EA41E6B0-966F-4359-A172-7E04995C5B90}" type="presParOf" srcId="{E18E6BBE-B403-49FB-90A3-DA4F16BC89E3}" destId="{8B29639B-8568-420C-B12A-548EEF16C9A5}" srcOrd="3" destOrd="0" presId="urn:microsoft.com/office/officeart/2005/8/layout/default"/>
    <dgm:cxn modelId="{F7B2A695-9E55-4F7B-9006-72033BEC21EF}" type="presParOf" srcId="{E18E6BBE-B403-49FB-90A3-DA4F16BC89E3}" destId="{C824314F-28A3-49EA-9368-7D116FC85C5C}" srcOrd="4" destOrd="0" presId="urn:microsoft.com/office/officeart/2005/8/layout/default"/>
    <dgm:cxn modelId="{2E507CF5-B7FD-43F1-90BE-AD2FE6195BEB}" type="presParOf" srcId="{E18E6BBE-B403-49FB-90A3-DA4F16BC89E3}" destId="{78017170-C71C-4CCF-A063-6B68282609DA}" srcOrd="5" destOrd="0" presId="urn:microsoft.com/office/officeart/2005/8/layout/default"/>
    <dgm:cxn modelId="{C5A60228-1745-419A-9BC7-31F2912E0D96}" type="presParOf" srcId="{E18E6BBE-B403-49FB-90A3-DA4F16BC89E3}" destId="{DF8AF561-72BD-4A6C-8517-EE53BC94B828}" srcOrd="6" destOrd="0" presId="urn:microsoft.com/office/officeart/2005/8/layout/default"/>
    <dgm:cxn modelId="{C80E3F79-7103-4C24-A201-5AF518012AAE}" type="presParOf" srcId="{E18E6BBE-B403-49FB-90A3-DA4F16BC89E3}" destId="{B52C3808-2FE8-4016-BFC9-A76DE919CF09}" srcOrd="7" destOrd="0" presId="urn:microsoft.com/office/officeart/2005/8/layout/default"/>
    <dgm:cxn modelId="{1884B1B4-FE3C-4EDA-A424-6896C0FD2E4D}" type="presParOf" srcId="{E18E6BBE-B403-49FB-90A3-DA4F16BC89E3}" destId="{6BBF6AE6-71B0-4332-A915-AD5CACACEE22}" srcOrd="8" destOrd="0" presId="urn:microsoft.com/office/officeart/2005/8/layout/default"/>
    <dgm:cxn modelId="{B72EB7A1-639A-4F85-A0DC-D4C62BDBB655}" type="presParOf" srcId="{E18E6BBE-B403-49FB-90A3-DA4F16BC89E3}" destId="{70B89619-219B-4CD4-8AA5-F942AD44257F}" srcOrd="9" destOrd="0" presId="urn:microsoft.com/office/officeart/2005/8/layout/default"/>
    <dgm:cxn modelId="{2EC817E3-E2EC-4E9C-B9B7-7661F6BB1FA1}" type="presParOf" srcId="{E18E6BBE-B403-49FB-90A3-DA4F16BC89E3}" destId="{78175ECD-AADB-4B94-9515-3925037A526C}" srcOrd="10" destOrd="0" presId="urn:microsoft.com/office/officeart/2005/8/layout/default"/>
    <dgm:cxn modelId="{466393DC-213C-4ED5-9559-D0B86C95734A}" type="presParOf" srcId="{E18E6BBE-B403-49FB-90A3-DA4F16BC89E3}" destId="{BAC3719E-BA04-4B4E-AA15-D7E5CFEFE3B7}" srcOrd="11" destOrd="0" presId="urn:microsoft.com/office/officeart/2005/8/layout/default"/>
    <dgm:cxn modelId="{CDEFE95E-9575-4267-8EF6-7FD3F40201EF}" type="presParOf" srcId="{E18E6BBE-B403-49FB-90A3-DA4F16BC89E3}" destId="{8543459F-5C9E-4D59-A466-4A3EC4591378}"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D18F129-6471-4476-83D6-2BC99969211F}" type="doc">
      <dgm:prSet loTypeId="urn:microsoft.com/office/officeart/2008/layout/LinedList" loCatId="list" qsTypeId="urn:microsoft.com/office/officeart/2005/8/quickstyle/simple4" qsCatId="simple" csTypeId="urn:microsoft.com/office/officeart/2005/8/colors/accent0_3" csCatId="mainScheme" phldr="1"/>
      <dgm:spPr/>
      <dgm:t>
        <a:bodyPr/>
        <a:lstStyle/>
        <a:p>
          <a:endParaRPr lang="en-US"/>
        </a:p>
      </dgm:t>
    </dgm:pt>
    <dgm:pt modelId="{CAB2D163-47CC-4BB6-B9AF-04869825A789}">
      <dgm:prSet custT="1"/>
      <dgm:spPr/>
      <dgm:t>
        <a:bodyPr/>
        <a:lstStyle/>
        <a:p>
          <a:r>
            <a:rPr lang="en-GB" sz="2000" dirty="0"/>
            <a:t>Kemahiran dan </a:t>
          </a:r>
          <a:r>
            <a:rPr lang="en-GB" sz="2000" dirty="0" err="1"/>
            <a:t>pertimbangan</a:t>
          </a:r>
          <a:r>
            <a:rPr lang="en-GB" sz="2000" dirty="0"/>
            <a:t> yang </a:t>
          </a:r>
          <a:r>
            <a:rPr lang="en-GB" sz="2000" dirty="0" err="1"/>
            <a:t>tinggi</a:t>
          </a:r>
          <a:r>
            <a:rPr lang="en-GB" sz="2000" dirty="0"/>
            <a:t> </a:t>
          </a:r>
          <a:endParaRPr lang="en-US" sz="2000" dirty="0"/>
        </a:p>
      </dgm:t>
    </dgm:pt>
    <dgm:pt modelId="{FC45E6BB-28EE-4273-8881-B49B004F1D4C}" type="parTrans" cxnId="{9E0347D0-0165-44FD-9172-D144C682997F}">
      <dgm:prSet/>
      <dgm:spPr/>
      <dgm:t>
        <a:bodyPr/>
        <a:lstStyle/>
        <a:p>
          <a:endParaRPr lang="en-US" sz="2000"/>
        </a:p>
      </dgm:t>
    </dgm:pt>
    <dgm:pt modelId="{2CD21DB5-ACD1-4524-A124-25ADE657BBBD}" type="sibTrans" cxnId="{9E0347D0-0165-44FD-9172-D144C682997F}">
      <dgm:prSet/>
      <dgm:spPr/>
      <dgm:t>
        <a:bodyPr/>
        <a:lstStyle/>
        <a:p>
          <a:endParaRPr lang="en-US" sz="2000"/>
        </a:p>
      </dgm:t>
    </dgm:pt>
    <dgm:pt modelId="{C5212773-8F16-40A9-897C-B7B3526B251D}">
      <dgm:prSet custT="1"/>
      <dgm:spPr/>
      <dgm:t>
        <a:bodyPr/>
        <a:lstStyle/>
        <a:p>
          <a:r>
            <a:rPr lang="en-GB" sz="2000" dirty="0" err="1"/>
            <a:t>Pemahaman</a:t>
          </a:r>
          <a:r>
            <a:rPr lang="en-GB" sz="2000" dirty="0"/>
            <a:t> </a:t>
          </a:r>
          <a:r>
            <a:rPr lang="en-GB" sz="2000" dirty="0" err="1"/>
            <a:t>mendalam</a:t>
          </a:r>
          <a:r>
            <a:rPr lang="en-GB" sz="2000" dirty="0"/>
            <a:t> </a:t>
          </a:r>
          <a:r>
            <a:rPr lang="en-GB" sz="2000" dirty="0" err="1"/>
            <a:t>mengenai</a:t>
          </a:r>
          <a:r>
            <a:rPr lang="en-GB" sz="2000" dirty="0"/>
            <a:t> </a:t>
          </a:r>
          <a:r>
            <a:rPr lang="en-GB" sz="2000" dirty="0" err="1"/>
            <a:t>petani</a:t>
          </a:r>
          <a:endParaRPr lang="en-US" sz="2000" dirty="0"/>
        </a:p>
      </dgm:t>
    </dgm:pt>
    <dgm:pt modelId="{AE1EC4B9-5572-468D-9302-F2D0CDA31381}" type="parTrans" cxnId="{2B59B9C3-605C-44D9-946B-152AD77A68AA}">
      <dgm:prSet/>
      <dgm:spPr/>
      <dgm:t>
        <a:bodyPr/>
        <a:lstStyle/>
        <a:p>
          <a:endParaRPr lang="en-US" sz="2000"/>
        </a:p>
      </dgm:t>
    </dgm:pt>
    <dgm:pt modelId="{EDE08954-59A3-4363-A8E5-787A6D774947}" type="sibTrans" cxnId="{2B59B9C3-605C-44D9-946B-152AD77A68AA}">
      <dgm:prSet/>
      <dgm:spPr/>
      <dgm:t>
        <a:bodyPr/>
        <a:lstStyle/>
        <a:p>
          <a:endParaRPr lang="en-US" sz="2000"/>
        </a:p>
      </dgm:t>
    </dgm:pt>
    <dgm:pt modelId="{04FABA15-0A9E-467D-BC90-4FB3BE4EFD8E}">
      <dgm:prSet custT="1"/>
      <dgm:spPr/>
      <dgm:t>
        <a:bodyPr/>
        <a:lstStyle/>
        <a:p>
          <a:r>
            <a:rPr lang="en-GB" sz="2000" dirty="0" err="1"/>
            <a:t>Kepakaran</a:t>
          </a:r>
          <a:r>
            <a:rPr lang="en-GB" sz="2000" dirty="0"/>
            <a:t> di </a:t>
          </a:r>
          <a:r>
            <a:rPr lang="en-GB" sz="2000" dirty="0" err="1"/>
            <a:t>dalam</a:t>
          </a:r>
          <a:r>
            <a:rPr lang="en-GB" sz="2000" dirty="0"/>
            <a:t> </a:t>
          </a:r>
          <a:r>
            <a:rPr lang="en-GB" sz="2000" dirty="0" err="1"/>
            <a:t>bidang</a:t>
          </a:r>
          <a:r>
            <a:rPr lang="en-GB" sz="2000" dirty="0"/>
            <a:t> </a:t>
          </a:r>
          <a:endParaRPr lang="en-US" sz="2000" dirty="0"/>
        </a:p>
      </dgm:t>
    </dgm:pt>
    <dgm:pt modelId="{3AB6B150-B4E9-41F0-9D4B-06637EDE106D}" type="parTrans" cxnId="{5CB10AE8-CC59-4E86-834A-229759A5D2D0}">
      <dgm:prSet/>
      <dgm:spPr/>
      <dgm:t>
        <a:bodyPr/>
        <a:lstStyle/>
        <a:p>
          <a:endParaRPr lang="en-US" sz="2000"/>
        </a:p>
      </dgm:t>
    </dgm:pt>
    <dgm:pt modelId="{D3FBE1A5-68AB-4799-A7E2-2B42851FF66C}" type="sibTrans" cxnId="{5CB10AE8-CC59-4E86-834A-229759A5D2D0}">
      <dgm:prSet/>
      <dgm:spPr/>
      <dgm:t>
        <a:bodyPr/>
        <a:lstStyle/>
        <a:p>
          <a:endParaRPr lang="en-US" sz="2000"/>
        </a:p>
      </dgm:t>
    </dgm:pt>
    <dgm:pt modelId="{F6C5AC78-536E-4ED4-9F4C-4757622DA51C}">
      <dgm:prSet custT="1"/>
      <dgm:spPr/>
      <dgm:t>
        <a:bodyPr/>
        <a:lstStyle/>
        <a:p>
          <a:r>
            <a:rPr lang="en-GB" sz="2000" dirty="0" err="1"/>
            <a:t>Keupayaan</a:t>
          </a:r>
          <a:r>
            <a:rPr lang="en-GB" sz="2000" dirty="0"/>
            <a:t> </a:t>
          </a:r>
          <a:r>
            <a:rPr lang="en-GB" sz="2000" dirty="0" err="1"/>
            <a:t>saintifik</a:t>
          </a:r>
          <a:r>
            <a:rPr lang="en-GB" sz="2000" dirty="0"/>
            <a:t> dan </a:t>
          </a:r>
          <a:r>
            <a:rPr lang="en-GB" sz="2000" dirty="0" err="1"/>
            <a:t>tanggungjawab</a:t>
          </a:r>
          <a:r>
            <a:rPr lang="en-GB" sz="2000" dirty="0"/>
            <a:t> </a:t>
          </a:r>
          <a:r>
            <a:rPr lang="en-GB" sz="2000" dirty="0" err="1"/>
            <a:t>sosial</a:t>
          </a:r>
          <a:endParaRPr lang="en-US" sz="2000" dirty="0"/>
        </a:p>
      </dgm:t>
    </dgm:pt>
    <dgm:pt modelId="{85C234CC-BB22-49D7-AF15-E508AC4DA750}" type="parTrans" cxnId="{B778B30F-02E4-4A5D-B8B7-5F5EE3CCD330}">
      <dgm:prSet/>
      <dgm:spPr/>
      <dgm:t>
        <a:bodyPr/>
        <a:lstStyle/>
        <a:p>
          <a:endParaRPr lang="en-US" sz="2000"/>
        </a:p>
      </dgm:t>
    </dgm:pt>
    <dgm:pt modelId="{213C5484-0FC7-4582-B9B4-60D8C4770C29}" type="sibTrans" cxnId="{B778B30F-02E4-4A5D-B8B7-5F5EE3CCD330}">
      <dgm:prSet/>
      <dgm:spPr/>
      <dgm:t>
        <a:bodyPr/>
        <a:lstStyle/>
        <a:p>
          <a:endParaRPr lang="en-US" sz="2000"/>
        </a:p>
      </dgm:t>
    </dgm:pt>
    <dgm:pt modelId="{B39813DC-5C51-4B5C-B9D1-12D974117BD1}">
      <dgm:prSet custT="1"/>
      <dgm:spPr/>
      <dgm:t>
        <a:bodyPr/>
        <a:lstStyle/>
        <a:p>
          <a:r>
            <a:rPr lang="en-GB" sz="2000" dirty="0" err="1"/>
            <a:t>Kebolehan</a:t>
          </a:r>
          <a:r>
            <a:rPr lang="en-GB" sz="2000" dirty="0"/>
            <a:t> </a:t>
          </a:r>
          <a:r>
            <a:rPr lang="en-GB" sz="2000" dirty="0" err="1"/>
            <a:t>mengajar</a:t>
          </a:r>
          <a:r>
            <a:rPr lang="en-GB" sz="2000" dirty="0"/>
            <a:t> </a:t>
          </a:r>
          <a:endParaRPr lang="en-US" sz="2000" dirty="0"/>
        </a:p>
      </dgm:t>
    </dgm:pt>
    <dgm:pt modelId="{0374AD3A-F0FF-47AF-AFF2-2221F6EC3DED}" type="parTrans" cxnId="{026ADE5A-1EAA-4A55-918E-5147299A1E09}">
      <dgm:prSet/>
      <dgm:spPr/>
      <dgm:t>
        <a:bodyPr/>
        <a:lstStyle/>
        <a:p>
          <a:endParaRPr lang="en-US" sz="2000"/>
        </a:p>
      </dgm:t>
    </dgm:pt>
    <dgm:pt modelId="{20E693E7-14F8-4FA9-B320-56866C77632C}" type="sibTrans" cxnId="{026ADE5A-1EAA-4A55-918E-5147299A1E09}">
      <dgm:prSet/>
      <dgm:spPr/>
      <dgm:t>
        <a:bodyPr/>
        <a:lstStyle/>
        <a:p>
          <a:endParaRPr lang="en-US" sz="2000"/>
        </a:p>
      </dgm:t>
    </dgm:pt>
    <dgm:pt modelId="{1B134DA4-EA6C-40C0-9CD5-65EDB3B4580B}">
      <dgm:prSet custT="1"/>
      <dgm:spPr/>
      <dgm:t>
        <a:bodyPr/>
        <a:lstStyle/>
        <a:p>
          <a:r>
            <a:rPr lang="en-GB" sz="2000" dirty="0"/>
            <a:t>Kemahiran </a:t>
          </a:r>
          <a:r>
            <a:rPr lang="en-GB" sz="2000" dirty="0" err="1"/>
            <a:t>sebagai</a:t>
          </a:r>
          <a:r>
            <a:rPr lang="en-GB" sz="2000" dirty="0"/>
            <a:t> </a:t>
          </a:r>
          <a:r>
            <a:rPr lang="en-GB" sz="2000" dirty="0" err="1"/>
            <a:t>seorang</a:t>
          </a:r>
          <a:r>
            <a:rPr lang="en-GB" sz="2000" dirty="0"/>
            <a:t> </a:t>
          </a:r>
          <a:r>
            <a:rPr lang="en-GB" sz="2000" dirty="0" err="1"/>
            <a:t>petani</a:t>
          </a:r>
          <a:r>
            <a:rPr lang="en-GB" sz="2000" dirty="0"/>
            <a:t> </a:t>
          </a:r>
          <a:r>
            <a:rPr lang="en-GB" sz="2000" dirty="0" err="1"/>
            <a:t>berjaya</a:t>
          </a:r>
          <a:r>
            <a:rPr lang="en-GB" sz="2000" dirty="0"/>
            <a:t> </a:t>
          </a:r>
          <a:endParaRPr lang="en-US" sz="2000" dirty="0"/>
        </a:p>
      </dgm:t>
    </dgm:pt>
    <dgm:pt modelId="{E732670B-6295-4328-9BA8-262CA8A2363C}" type="parTrans" cxnId="{2E31BD6B-1B4B-40CA-ACD4-FF52DCC78DF0}">
      <dgm:prSet/>
      <dgm:spPr/>
      <dgm:t>
        <a:bodyPr/>
        <a:lstStyle/>
        <a:p>
          <a:endParaRPr lang="en-US" sz="2000"/>
        </a:p>
      </dgm:t>
    </dgm:pt>
    <dgm:pt modelId="{8910E4BB-3A9C-4FB7-A273-C970C91AE706}" type="sibTrans" cxnId="{2E31BD6B-1B4B-40CA-ACD4-FF52DCC78DF0}">
      <dgm:prSet/>
      <dgm:spPr/>
      <dgm:t>
        <a:bodyPr/>
        <a:lstStyle/>
        <a:p>
          <a:endParaRPr lang="en-US" sz="2000"/>
        </a:p>
      </dgm:t>
    </dgm:pt>
    <dgm:pt modelId="{3B18CD47-6086-4DDA-AA45-4CEA6972DF7E}">
      <dgm:prSet custT="1"/>
      <dgm:spPr/>
      <dgm:t>
        <a:bodyPr/>
        <a:lstStyle/>
        <a:p>
          <a:r>
            <a:rPr lang="en-GB" sz="2000"/>
            <a:t>Cara pendekatan politik yang baik</a:t>
          </a:r>
          <a:endParaRPr lang="en-US" sz="2000"/>
        </a:p>
      </dgm:t>
    </dgm:pt>
    <dgm:pt modelId="{2171279D-74F1-4A26-9031-B26026A93E00}" type="parTrans" cxnId="{97893E93-DC59-4EBC-B42A-4235F71A1CFE}">
      <dgm:prSet/>
      <dgm:spPr/>
      <dgm:t>
        <a:bodyPr/>
        <a:lstStyle/>
        <a:p>
          <a:endParaRPr lang="en-US" sz="2000"/>
        </a:p>
      </dgm:t>
    </dgm:pt>
    <dgm:pt modelId="{A6818FFE-FFCE-466C-A1A5-126EA59E4AB4}" type="sibTrans" cxnId="{97893E93-DC59-4EBC-B42A-4235F71A1CFE}">
      <dgm:prSet/>
      <dgm:spPr/>
      <dgm:t>
        <a:bodyPr/>
        <a:lstStyle/>
        <a:p>
          <a:endParaRPr lang="en-US" sz="2000"/>
        </a:p>
      </dgm:t>
    </dgm:pt>
    <dgm:pt modelId="{5A610BBB-117D-4CE6-B3A3-41265CAC513A}">
      <dgm:prSet custT="1"/>
      <dgm:spPr/>
      <dgm:t>
        <a:bodyPr/>
        <a:lstStyle/>
        <a:p>
          <a:r>
            <a:rPr lang="en-GB" sz="2000" dirty="0" err="1"/>
            <a:t>Kesabaran</a:t>
          </a:r>
          <a:r>
            <a:rPr lang="en-GB" sz="2000" dirty="0"/>
            <a:t> dan </a:t>
          </a:r>
          <a:r>
            <a:rPr lang="en-GB" sz="2000" dirty="0" err="1"/>
            <a:t>pemahaman</a:t>
          </a:r>
          <a:r>
            <a:rPr lang="en-GB" sz="2000" dirty="0"/>
            <a:t> </a:t>
          </a:r>
          <a:r>
            <a:rPr lang="en-GB" sz="2000" dirty="0" err="1"/>
            <a:t>sebagai</a:t>
          </a:r>
          <a:r>
            <a:rPr lang="en-GB" sz="2000" dirty="0"/>
            <a:t> </a:t>
          </a:r>
          <a:r>
            <a:rPr lang="en-GB" sz="2000" dirty="0" err="1"/>
            <a:t>seorang</a:t>
          </a:r>
          <a:r>
            <a:rPr lang="en-GB" sz="2000" dirty="0"/>
            <a:t> </a:t>
          </a:r>
          <a:r>
            <a:rPr lang="en-GB" sz="2000" dirty="0" err="1"/>
            <a:t>pekerja</a:t>
          </a:r>
          <a:r>
            <a:rPr lang="en-GB" sz="2000" dirty="0"/>
            <a:t> </a:t>
          </a:r>
          <a:r>
            <a:rPr lang="en-GB" sz="2000" dirty="0" err="1"/>
            <a:t>kepada</a:t>
          </a:r>
          <a:r>
            <a:rPr lang="en-GB" sz="2000" dirty="0"/>
            <a:t> </a:t>
          </a:r>
          <a:r>
            <a:rPr lang="en-GB" sz="2000" dirty="0" err="1"/>
            <a:t>masyarakat</a:t>
          </a:r>
          <a:endParaRPr lang="en-US" sz="2000" dirty="0"/>
        </a:p>
      </dgm:t>
    </dgm:pt>
    <dgm:pt modelId="{839B22A5-26BA-4A76-A417-2C2D1DDAE164}" type="parTrans" cxnId="{2631FE00-1D9C-4AC8-BE86-F0A33D7C64A5}">
      <dgm:prSet/>
      <dgm:spPr/>
      <dgm:t>
        <a:bodyPr/>
        <a:lstStyle/>
        <a:p>
          <a:endParaRPr lang="en-US" sz="2000"/>
        </a:p>
      </dgm:t>
    </dgm:pt>
    <dgm:pt modelId="{EB11CE1A-A959-42C0-91A9-429AE7C629BE}" type="sibTrans" cxnId="{2631FE00-1D9C-4AC8-BE86-F0A33D7C64A5}">
      <dgm:prSet/>
      <dgm:spPr/>
      <dgm:t>
        <a:bodyPr/>
        <a:lstStyle/>
        <a:p>
          <a:endParaRPr lang="en-US" sz="2000"/>
        </a:p>
      </dgm:t>
    </dgm:pt>
    <dgm:pt modelId="{10CF7342-12AE-4F75-85E9-A7FE188FE199}" type="pres">
      <dgm:prSet presAssocID="{0D18F129-6471-4476-83D6-2BC99969211F}" presName="vert0" presStyleCnt="0">
        <dgm:presLayoutVars>
          <dgm:dir/>
          <dgm:animOne val="branch"/>
          <dgm:animLvl val="lvl"/>
        </dgm:presLayoutVars>
      </dgm:prSet>
      <dgm:spPr/>
    </dgm:pt>
    <dgm:pt modelId="{853E9B63-9883-4B0A-A991-6B44AD92DD6C}" type="pres">
      <dgm:prSet presAssocID="{CAB2D163-47CC-4BB6-B9AF-04869825A789}" presName="thickLine" presStyleLbl="alignNode1" presStyleIdx="0" presStyleCnt="8"/>
      <dgm:spPr/>
    </dgm:pt>
    <dgm:pt modelId="{2FF25456-1E5C-4C5B-A68F-E7FFF006DB4F}" type="pres">
      <dgm:prSet presAssocID="{CAB2D163-47CC-4BB6-B9AF-04869825A789}" presName="horz1" presStyleCnt="0"/>
      <dgm:spPr/>
    </dgm:pt>
    <dgm:pt modelId="{AC64E70A-305F-42F5-898C-B8E105D57A5D}" type="pres">
      <dgm:prSet presAssocID="{CAB2D163-47CC-4BB6-B9AF-04869825A789}" presName="tx1" presStyleLbl="revTx" presStyleIdx="0" presStyleCnt="8"/>
      <dgm:spPr/>
    </dgm:pt>
    <dgm:pt modelId="{86AE30B2-152F-44C0-9D99-F923339D9607}" type="pres">
      <dgm:prSet presAssocID="{CAB2D163-47CC-4BB6-B9AF-04869825A789}" presName="vert1" presStyleCnt="0"/>
      <dgm:spPr/>
    </dgm:pt>
    <dgm:pt modelId="{D4574FB3-2BF0-449A-9FAA-200A3670F81A}" type="pres">
      <dgm:prSet presAssocID="{C5212773-8F16-40A9-897C-B7B3526B251D}" presName="thickLine" presStyleLbl="alignNode1" presStyleIdx="1" presStyleCnt="8"/>
      <dgm:spPr/>
    </dgm:pt>
    <dgm:pt modelId="{6CCBD882-E333-48E4-8536-18CB001DBBAF}" type="pres">
      <dgm:prSet presAssocID="{C5212773-8F16-40A9-897C-B7B3526B251D}" presName="horz1" presStyleCnt="0"/>
      <dgm:spPr/>
    </dgm:pt>
    <dgm:pt modelId="{FBCF1E41-EF09-4C36-B267-968E5EFCB86B}" type="pres">
      <dgm:prSet presAssocID="{C5212773-8F16-40A9-897C-B7B3526B251D}" presName="tx1" presStyleLbl="revTx" presStyleIdx="1" presStyleCnt="8"/>
      <dgm:spPr/>
    </dgm:pt>
    <dgm:pt modelId="{80F828BD-7A8C-4F69-920E-E1CFEFCC2810}" type="pres">
      <dgm:prSet presAssocID="{C5212773-8F16-40A9-897C-B7B3526B251D}" presName="vert1" presStyleCnt="0"/>
      <dgm:spPr/>
    </dgm:pt>
    <dgm:pt modelId="{079CEE3A-D5DF-4655-A7BA-4300914EDFEE}" type="pres">
      <dgm:prSet presAssocID="{04FABA15-0A9E-467D-BC90-4FB3BE4EFD8E}" presName="thickLine" presStyleLbl="alignNode1" presStyleIdx="2" presStyleCnt="8"/>
      <dgm:spPr/>
    </dgm:pt>
    <dgm:pt modelId="{5B728884-8C1F-4EBE-9AF3-8F08326CB755}" type="pres">
      <dgm:prSet presAssocID="{04FABA15-0A9E-467D-BC90-4FB3BE4EFD8E}" presName="horz1" presStyleCnt="0"/>
      <dgm:spPr/>
    </dgm:pt>
    <dgm:pt modelId="{C5EB1177-4F9D-4866-96D9-D9B5D6E0F1CC}" type="pres">
      <dgm:prSet presAssocID="{04FABA15-0A9E-467D-BC90-4FB3BE4EFD8E}" presName="tx1" presStyleLbl="revTx" presStyleIdx="2" presStyleCnt="8"/>
      <dgm:spPr/>
    </dgm:pt>
    <dgm:pt modelId="{7D4DC232-B091-4795-B474-DBFCF5B50575}" type="pres">
      <dgm:prSet presAssocID="{04FABA15-0A9E-467D-BC90-4FB3BE4EFD8E}" presName="vert1" presStyleCnt="0"/>
      <dgm:spPr/>
    </dgm:pt>
    <dgm:pt modelId="{37C30AF3-FBB1-45DB-A950-BB3447DB3C3F}" type="pres">
      <dgm:prSet presAssocID="{F6C5AC78-536E-4ED4-9F4C-4757622DA51C}" presName="thickLine" presStyleLbl="alignNode1" presStyleIdx="3" presStyleCnt="8"/>
      <dgm:spPr/>
    </dgm:pt>
    <dgm:pt modelId="{28DC328D-D340-45F0-969E-9690982EF8B9}" type="pres">
      <dgm:prSet presAssocID="{F6C5AC78-536E-4ED4-9F4C-4757622DA51C}" presName="horz1" presStyleCnt="0"/>
      <dgm:spPr/>
    </dgm:pt>
    <dgm:pt modelId="{8DF88B2D-EDEF-41C0-ACD3-4B067CEA3343}" type="pres">
      <dgm:prSet presAssocID="{F6C5AC78-536E-4ED4-9F4C-4757622DA51C}" presName="tx1" presStyleLbl="revTx" presStyleIdx="3" presStyleCnt="8"/>
      <dgm:spPr/>
    </dgm:pt>
    <dgm:pt modelId="{B1717A95-4993-49A4-A021-890B77D22B05}" type="pres">
      <dgm:prSet presAssocID="{F6C5AC78-536E-4ED4-9F4C-4757622DA51C}" presName="vert1" presStyleCnt="0"/>
      <dgm:spPr/>
    </dgm:pt>
    <dgm:pt modelId="{64424A2B-428F-43F0-8E9B-A386A640B870}" type="pres">
      <dgm:prSet presAssocID="{B39813DC-5C51-4B5C-B9D1-12D974117BD1}" presName="thickLine" presStyleLbl="alignNode1" presStyleIdx="4" presStyleCnt="8"/>
      <dgm:spPr/>
    </dgm:pt>
    <dgm:pt modelId="{FBBD3152-284B-49F6-A0FC-8F7059B96135}" type="pres">
      <dgm:prSet presAssocID="{B39813DC-5C51-4B5C-B9D1-12D974117BD1}" presName="horz1" presStyleCnt="0"/>
      <dgm:spPr/>
    </dgm:pt>
    <dgm:pt modelId="{E670C82F-1281-4F37-9DE8-5E0BF6E1ED09}" type="pres">
      <dgm:prSet presAssocID="{B39813DC-5C51-4B5C-B9D1-12D974117BD1}" presName="tx1" presStyleLbl="revTx" presStyleIdx="4" presStyleCnt="8"/>
      <dgm:spPr/>
    </dgm:pt>
    <dgm:pt modelId="{7ECFD71A-0F5C-493B-B3DB-93854AECFE9E}" type="pres">
      <dgm:prSet presAssocID="{B39813DC-5C51-4B5C-B9D1-12D974117BD1}" presName="vert1" presStyleCnt="0"/>
      <dgm:spPr/>
    </dgm:pt>
    <dgm:pt modelId="{BE4F3CC3-B276-4014-8A3E-2D9572C8F48A}" type="pres">
      <dgm:prSet presAssocID="{1B134DA4-EA6C-40C0-9CD5-65EDB3B4580B}" presName="thickLine" presStyleLbl="alignNode1" presStyleIdx="5" presStyleCnt="8"/>
      <dgm:spPr/>
    </dgm:pt>
    <dgm:pt modelId="{EA4893D2-E861-47A4-B591-49FBC7EE3FA8}" type="pres">
      <dgm:prSet presAssocID="{1B134DA4-EA6C-40C0-9CD5-65EDB3B4580B}" presName="horz1" presStyleCnt="0"/>
      <dgm:spPr/>
    </dgm:pt>
    <dgm:pt modelId="{AD85EFEB-EBA9-4B62-82F4-56532345B150}" type="pres">
      <dgm:prSet presAssocID="{1B134DA4-EA6C-40C0-9CD5-65EDB3B4580B}" presName="tx1" presStyleLbl="revTx" presStyleIdx="5" presStyleCnt="8"/>
      <dgm:spPr/>
    </dgm:pt>
    <dgm:pt modelId="{24B284CA-4E7C-4F2B-8163-265F908C238E}" type="pres">
      <dgm:prSet presAssocID="{1B134DA4-EA6C-40C0-9CD5-65EDB3B4580B}" presName="vert1" presStyleCnt="0"/>
      <dgm:spPr/>
    </dgm:pt>
    <dgm:pt modelId="{2208A0B3-161B-41B4-9EB4-D64FDE807459}" type="pres">
      <dgm:prSet presAssocID="{3B18CD47-6086-4DDA-AA45-4CEA6972DF7E}" presName="thickLine" presStyleLbl="alignNode1" presStyleIdx="6" presStyleCnt="8"/>
      <dgm:spPr/>
    </dgm:pt>
    <dgm:pt modelId="{ABEA5573-E3F4-413D-A93F-9EB8516B286B}" type="pres">
      <dgm:prSet presAssocID="{3B18CD47-6086-4DDA-AA45-4CEA6972DF7E}" presName="horz1" presStyleCnt="0"/>
      <dgm:spPr/>
    </dgm:pt>
    <dgm:pt modelId="{1755A443-C81E-424D-A796-6FDB0DBF629F}" type="pres">
      <dgm:prSet presAssocID="{3B18CD47-6086-4DDA-AA45-4CEA6972DF7E}" presName="tx1" presStyleLbl="revTx" presStyleIdx="6" presStyleCnt="8"/>
      <dgm:spPr/>
    </dgm:pt>
    <dgm:pt modelId="{CD70ABD6-1969-4893-A3C2-3EBD0F256C6E}" type="pres">
      <dgm:prSet presAssocID="{3B18CD47-6086-4DDA-AA45-4CEA6972DF7E}" presName="vert1" presStyleCnt="0"/>
      <dgm:spPr/>
    </dgm:pt>
    <dgm:pt modelId="{9A40ECF0-3CF8-45DA-B085-5E5D28E04D34}" type="pres">
      <dgm:prSet presAssocID="{5A610BBB-117D-4CE6-B3A3-41265CAC513A}" presName="thickLine" presStyleLbl="alignNode1" presStyleIdx="7" presStyleCnt="8"/>
      <dgm:spPr/>
    </dgm:pt>
    <dgm:pt modelId="{47A8C166-18A6-49B0-B0E3-DA8468D5BA1C}" type="pres">
      <dgm:prSet presAssocID="{5A610BBB-117D-4CE6-B3A3-41265CAC513A}" presName="horz1" presStyleCnt="0"/>
      <dgm:spPr/>
    </dgm:pt>
    <dgm:pt modelId="{C48D0456-D68C-455E-9D31-B1C056D721E8}" type="pres">
      <dgm:prSet presAssocID="{5A610BBB-117D-4CE6-B3A3-41265CAC513A}" presName="tx1" presStyleLbl="revTx" presStyleIdx="7" presStyleCnt="8"/>
      <dgm:spPr/>
    </dgm:pt>
    <dgm:pt modelId="{9136D9AE-1821-454F-B76C-ADED11CCD36E}" type="pres">
      <dgm:prSet presAssocID="{5A610BBB-117D-4CE6-B3A3-41265CAC513A}" presName="vert1" presStyleCnt="0"/>
      <dgm:spPr/>
    </dgm:pt>
  </dgm:ptLst>
  <dgm:cxnLst>
    <dgm:cxn modelId="{2631FE00-1D9C-4AC8-BE86-F0A33D7C64A5}" srcId="{0D18F129-6471-4476-83D6-2BC99969211F}" destId="{5A610BBB-117D-4CE6-B3A3-41265CAC513A}" srcOrd="7" destOrd="0" parTransId="{839B22A5-26BA-4A76-A417-2C2D1DDAE164}" sibTransId="{EB11CE1A-A959-42C0-91A9-429AE7C629BE}"/>
    <dgm:cxn modelId="{45D21A0D-000D-416A-A4F8-44D0C4D3975A}" type="presOf" srcId="{1B134DA4-EA6C-40C0-9CD5-65EDB3B4580B}" destId="{AD85EFEB-EBA9-4B62-82F4-56532345B150}" srcOrd="0" destOrd="0" presId="urn:microsoft.com/office/officeart/2008/layout/LinedList"/>
    <dgm:cxn modelId="{B778B30F-02E4-4A5D-B8B7-5F5EE3CCD330}" srcId="{0D18F129-6471-4476-83D6-2BC99969211F}" destId="{F6C5AC78-536E-4ED4-9F4C-4757622DA51C}" srcOrd="3" destOrd="0" parTransId="{85C234CC-BB22-49D7-AF15-E508AC4DA750}" sibTransId="{213C5484-0FC7-4582-B9B4-60D8C4770C29}"/>
    <dgm:cxn modelId="{2E31BD6B-1B4B-40CA-ACD4-FF52DCC78DF0}" srcId="{0D18F129-6471-4476-83D6-2BC99969211F}" destId="{1B134DA4-EA6C-40C0-9CD5-65EDB3B4580B}" srcOrd="5" destOrd="0" parTransId="{E732670B-6295-4328-9BA8-262CA8A2363C}" sibTransId="{8910E4BB-3A9C-4FB7-A273-C970C91AE706}"/>
    <dgm:cxn modelId="{026ADE5A-1EAA-4A55-918E-5147299A1E09}" srcId="{0D18F129-6471-4476-83D6-2BC99969211F}" destId="{B39813DC-5C51-4B5C-B9D1-12D974117BD1}" srcOrd="4" destOrd="0" parTransId="{0374AD3A-F0FF-47AF-AFF2-2221F6EC3DED}" sibTransId="{20E693E7-14F8-4FA9-B320-56866C77632C}"/>
    <dgm:cxn modelId="{17EC398F-F0F9-41B1-9F16-2590988D99E5}" type="presOf" srcId="{CAB2D163-47CC-4BB6-B9AF-04869825A789}" destId="{AC64E70A-305F-42F5-898C-B8E105D57A5D}" srcOrd="0" destOrd="0" presId="urn:microsoft.com/office/officeart/2008/layout/LinedList"/>
    <dgm:cxn modelId="{97893E93-DC59-4EBC-B42A-4235F71A1CFE}" srcId="{0D18F129-6471-4476-83D6-2BC99969211F}" destId="{3B18CD47-6086-4DDA-AA45-4CEA6972DF7E}" srcOrd="6" destOrd="0" parTransId="{2171279D-74F1-4A26-9031-B26026A93E00}" sibTransId="{A6818FFE-FFCE-466C-A1A5-126EA59E4AB4}"/>
    <dgm:cxn modelId="{6A736BA2-0B68-46DF-B65B-3C74BEDD7499}" type="presOf" srcId="{04FABA15-0A9E-467D-BC90-4FB3BE4EFD8E}" destId="{C5EB1177-4F9D-4866-96D9-D9B5D6E0F1CC}" srcOrd="0" destOrd="0" presId="urn:microsoft.com/office/officeart/2008/layout/LinedList"/>
    <dgm:cxn modelId="{0127F9AC-70F1-4079-85E6-B383EFB9C661}" type="presOf" srcId="{F6C5AC78-536E-4ED4-9F4C-4757622DA51C}" destId="{8DF88B2D-EDEF-41C0-ACD3-4B067CEA3343}" srcOrd="0" destOrd="0" presId="urn:microsoft.com/office/officeart/2008/layout/LinedList"/>
    <dgm:cxn modelId="{F4F833AF-1001-45A3-A073-6C1A065F12EA}" type="presOf" srcId="{B39813DC-5C51-4B5C-B9D1-12D974117BD1}" destId="{E670C82F-1281-4F37-9DE8-5E0BF6E1ED09}" srcOrd="0" destOrd="0" presId="urn:microsoft.com/office/officeart/2008/layout/LinedList"/>
    <dgm:cxn modelId="{0A1507BE-0A1F-4881-A23A-5211F26ECA95}" type="presOf" srcId="{C5212773-8F16-40A9-897C-B7B3526B251D}" destId="{FBCF1E41-EF09-4C36-B267-968E5EFCB86B}" srcOrd="0" destOrd="0" presId="urn:microsoft.com/office/officeart/2008/layout/LinedList"/>
    <dgm:cxn modelId="{2B59B9C3-605C-44D9-946B-152AD77A68AA}" srcId="{0D18F129-6471-4476-83D6-2BC99969211F}" destId="{C5212773-8F16-40A9-897C-B7B3526B251D}" srcOrd="1" destOrd="0" parTransId="{AE1EC4B9-5572-468D-9302-F2D0CDA31381}" sibTransId="{EDE08954-59A3-4363-A8E5-787A6D774947}"/>
    <dgm:cxn modelId="{9E0347D0-0165-44FD-9172-D144C682997F}" srcId="{0D18F129-6471-4476-83D6-2BC99969211F}" destId="{CAB2D163-47CC-4BB6-B9AF-04869825A789}" srcOrd="0" destOrd="0" parTransId="{FC45E6BB-28EE-4273-8881-B49B004F1D4C}" sibTransId="{2CD21DB5-ACD1-4524-A124-25ADE657BBBD}"/>
    <dgm:cxn modelId="{35F506D2-4D1D-49B6-B367-32506F44E2E6}" type="presOf" srcId="{5A610BBB-117D-4CE6-B3A3-41265CAC513A}" destId="{C48D0456-D68C-455E-9D31-B1C056D721E8}" srcOrd="0" destOrd="0" presId="urn:microsoft.com/office/officeart/2008/layout/LinedList"/>
    <dgm:cxn modelId="{886A83D7-2CAC-44CC-98DA-2F29DB697343}" type="presOf" srcId="{3B18CD47-6086-4DDA-AA45-4CEA6972DF7E}" destId="{1755A443-C81E-424D-A796-6FDB0DBF629F}" srcOrd="0" destOrd="0" presId="urn:microsoft.com/office/officeart/2008/layout/LinedList"/>
    <dgm:cxn modelId="{5CB10AE8-CC59-4E86-834A-229759A5D2D0}" srcId="{0D18F129-6471-4476-83D6-2BC99969211F}" destId="{04FABA15-0A9E-467D-BC90-4FB3BE4EFD8E}" srcOrd="2" destOrd="0" parTransId="{3AB6B150-B4E9-41F0-9D4B-06637EDE106D}" sibTransId="{D3FBE1A5-68AB-4799-A7E2-2B42851FF66C}"/>
    <dgm:cxn modelId="{4FC0C3F7-9640-48F6-8C6B-C94EFDEE777D}" type="presOf" srcId="{0D18F129-6471-4476-83D6-2BC99969211F}" destId="{10CF7342-12AE-4F75-85E9-A7FE188FE199}" srcOrd="0" destOrd="0" presId="urn:microsoft.com/office/officeart/2008/layout/LinedList"/>
    <dgm:cxn modelId="{537914CE-A765-4A75-9017-E534499F9F59}" type="presParOf" srcId="{10CF7342-12AE-4F75-85E9-A7FE188FE199}" destId="{853E9B63-9883-4B0A-A991-6B44AD92DD6C}" srcOrd="0" destOrd="0" presId="urn:microsoft.com/office/officeart/2008/layout/LinedList"/>
    <dgm:cxn modelId="{FF5D0850-4F1B-41B5-8337-02D706D66394}" type="presParOf" srcId="{10CF7342-12AE-4F75-85E9-A7FE188FE199}" destId="{2FF25456-1E5C-4C5B-A68F-E7FFF006DB4F}" srcOrd="1" destOrd="0" presId="urn:microsoft.com/office/officeart/2008/layout/LinedList"/>
    <dgm:cxn modelId="{1EAD4804-EE1B-4305-B602-34E46629437B}" type="presParOf" srcId="{2FF25456-1E5C-4C5B-A68F-E7FFF006DB4F}" destId="{AC64E70A-305F-42F5-898C-B8E105D57A5D}" srcOrd="0" destOrd="0" presId="urn:microsoft.com/office/officeart/2008/layout/LinedList"/>
    <dgm:cxn modelId="{96F14CC0-33C1-46E3-B3ED-F77CB13DFD3B}" type="presParOf" srcId="{2FF25456-1E5C-4C5B-A68F-E7FFF006DB4F}" destId="{86AE30B2-152F-44C0-9D99-F923339D9607}" srcOrd="1" destOrd="0" presId="urn:microsoft.com/office/officeart/2008/layout/LinedList"/>
    <dgm:cxn modelId="{2A3250A7-31BE-4C8D-B2D4-64D802793DE5}" type="presParOf" srcId="{10CF7342-12AE-4F75-85E9-A7FE188FE199}" destId="{D4574FB3-2BF0-449A-9FAA-200A3670F81A}" srcOrd="2" destOrd="0" presId="urn:microsoft.com/office/officeart/2008/layout/LinedList"/>
    <dgm:cxn modelId="{0B90FC45-4BC0-406B-9DCA-4F459A0A44EA}" type="presParOf" srcId="{10CF7342-12AE-4F75-85E9-A7FE188FE199}" destId="{6CCBD882-E333-48E4-8536-18CB001DBBAF}" srcOrd="3" destOrd="0" presId="urn:microsoft.com/office/officeart/2008/layout/LinedList"/>
    <dgm:cxn modelId="{92B7CC55-CA7C-484C-B465-190902E26072}" type="presParOf" srcId="{6CCBD882-E333-48E4-8536-18CB001DBBAF}" destId="{FBCF1E41-EF09-4C36-B267-968E5EFCB86B}" srcOrd="0" destOrd="0" presId="urn:microsoft.com/office/officeart/2008/layout/LinedList"/>
    <dgm:cxn modelId="{1C8FBE80-AA6E-4917-A5D9-FFEB50966B54}" type="presParOf" srcId="{6CCBD882-E333-48E4-8536-18CB001DBBAF}" destId="{80F828BD-7A8C-4F69-920E-E1CFEFCC2810}" srcOrd="1" destOrd="0" presId="urn:microsoft.com/office/officeart/2008/layout/LinedList"/>
    <dgm:cxn modelId="{851EBBAC-A6B2-45A2-946A-39B8FA4D84B0}" type="presParOf" srcId="{10CF7342-12AE-4F75-85E9-A7FE188FE199}" destId="{079CEE3A-D5DF-4655-A7BA-4300914EDFEE}" srcOrd="4" destOrd="0" presId="urn:microsoft.com/office/officeart/2008/layout/LinedList"/>
    <dgm:cxn modelId="{82A38C21-1405-4E7F-BC5F-BC79CE1112E3}" type="presParOf" srcId="{10CF7342-12AE-4F75-85E9-A7FE188FE199}" destId="{5B728884-8C1F-4EBE-9AF3-8F08326CB755}" srcOrd="5" destOrd="0" presId="urn:microsoft.com/office/officeart/2008/layout/LinedList"/>
    <dgm:cxn modelId="{171307E4-B8A3-4626-A1CE-DAFE0CD2B78E}" type="presParOf" srcId="{5B728884-8C1F-4EBE-9AF3-8F08326CB755}" destId="{C5EB1177-4F9D-4866-96D9-D9B5D6E0F1CC}" srcOrd="0" destOrd="0" presId="urn:microsoft.com/office/officeart/2008/layout/LinedList"/>
    <dgm:cxn modelId="{1822A670-B5D5-45F6-A74E-4934B4ED8DF1}" type="presParOf" srcId="{5B728884-8C1F-4EBE-9AF3-8F08326CB755}" destId="{7D4DC232-B091-4795-B474-DBFCF5B50575}" srcOrd="1" destOrd="0" presId="urn:microsoft.com/office/officeart/2008/layout/LinedList"/>
    <dgm:cxn modelId="{B99E6843-0388-4CCC-AD36-93CF10220E1D}" type="presParOf" srcId="{10CF7342-12AE-4F75-85E9-A7FE188FE199}" destId="{37C30AF3-FBB1-45DB-A950-BB3447DB3C3F}" srcOrd="6" destOrd="0" presId="urn:microsoft.com/office/officeart/2008/layout/LinedList"/>
    <dgm:cxn modelId="{BF8A5700-FBF6-4D41-9FB0-89E5D98DE982}" type="presParOf" srcId="{10CF7342-12AE-4F75-85E9-A7FE188FE199}" destId="{28DC328D-D340-45F0-969E-9690982EF8B9}" srcOrd="7" destOrd="0" presId="urn:microsoft.com/office/officeart/2008/layout/LinedList"/>
    <dgm:cxn modelId="{B05D88AB-F7A9-4A9B-BA0A-F4195D54EB67}" type="presParOf" srcId="{28DC328D-D340-45F0-969E-9690982EF8B9}" destId="{8DF88B2D-EDEF-41C0-ACD3-4B067CEA3343}" srcOrd="0" destOrd="0" presId="urn:microsoft.com/office/officeart/2008/layout/LinedList"/>
    <dgm:cxn modelId="{3CB3202A-8DD0-41DA-8E3E-0A4D27EC3C7F}" type="presParOf" srcId="{28DC328D-D340-45F0-969E-9690982EF8B9}" destId="{B1717A95-4993-49A4-A021-890B77D22B05}" srcOrd="1" destOrd="0" presId="urn:microsoft.com/office/officeart/2008/layout/LinedList"/>
    <dgm:cxn modelId="{89B5899A-D418-44F1-98A4-AB703FA2185C}" type="presParOf" srcId="{10CF7342-12AE-4F75-85E9-A7FE188FE199}" destId="{64424A2B-428F-43F0-8E9B-A386A640B870}" srcOrd="8" destOrd="0" presId="urn:microsoft.com/office/officeart/2008/layout/LinedList"/>
    <dgm:cxn modelId="{5512EC13-E483-47B5-B71B-E4558E2004AE}" type="presParOf" srcId="{10CF7342-12AE-4F75-85E9-A7FE188FE199}" destId="{FBBD3152-284B-49F6-A0FC-8F7059B96135}" srcOrd="9" destOrd="0" presId="urn:microsoft.com/office/officeart/2008/layout/LinedList"/>
    <dgm:cxn modelId="{0235E78B-4D71-4212-B116-C04356D2C80A}" type="presParOf" srcId="{FBBD3152-284B-49F6-A0FC-8F7059B96135}" destId="{E670C82F-1281-4F37-9DE8-5E0BF6E1ED09}" srcOrd="0" destOrd="0" presId="urn:microsoft.com/office/officeart/2008/layout/LinedList"/>
    <dgm:cxn modelId="{039340A3-73D1-43E4-A615-9A07DCCBD2FC}" type="presParOf" srcId="{FBBD3152-284B-49F6-A0FC-8F7059B96135}" destId="{7ECFD71A-0F5C-493B-B3DB-93854AECFE9E}" srcOrd="1" destOrd="0" presId="urn:microsoft.com/office/officeart/2008/layout/LinedList"/>
    <dgm:cxn modelId="{15EC8274-B6B2-4390-94F8-0154780388EC}" type="presParOf" srcId="{10CF7342-12AE-4F75-85E9-A7FE188FE199}" destId="{BE4F3CC3-B276-4014-8A3E-2D9572C8F48A}" srcOrd="10" destOrd="0" presId="urn:microsoft.com/office/officeart/2008/layout/LinedList"/>
    <dgm:cxn modelId="{CCA9B56E-16C4-4E85-AA25-93C042B7B467}" type="presParOf" srcId="{10CF7342-12AE-4F75-85E9-A7FE188FE199}" destId="{EA4893D2-E861-47A4-B591-49FBC7EE3FA8}" srcOrd="11" destOrd="0" presId="urn:microsoft.com/office/officeart/2008/layout/LinedList"/>
    <dgm:cxn modelId="{ABDE81FC-501A-4D9A-AD3E-C4B33E5DA27D}" type="presParOf" srcId="{EA4893D2-E861-47A4-B591-49FBC7EE3FA8}" destId="{AD85EFEB-EBA9-4B62-82F4-56532345B150}" srcOrd="0" destOrd="0" presId="urn:microsoft.com/office/officeart/2008/layout/LinedList"/>
    <dgm:cxn modelId="{80D96504-FE6C-426D-8F6E-F2B7D1C40491}" type="presParOf" srcId="{EA4893D2-E861-47A4-B591-49FBC7EE3FA8}" destId="{24B284CA-4E7C-4F2B-8163-265F908C238E}" srcOrd="1" destOrd="0" presId="urn:microsoft.com/office/officeart/2008/layout/LinedList"/>
    <dgm:cxn modelId="{C3C4DA12-E0A1-444A-AA5D-0299F7F36F12}" type="presParOf" srcId="{10CF7342-12AE-4F75-85E9-A7FE188FE199}" destId="{2208A0B3-161B-41B4-9EB4-D64FDE807459}" srcOrd="12" destOrd="0" presId="urn:microsoft.com/office/officeart/2008/layout/LinedList"/>
    <dgm:cxn modelId="{2A0EC50D-07B6-4390-849E-FAEEE7BFD4C6}" type="presParOf" srcId="{10CF7342-12AE-4F75-85E9-A7FE188FE199}" destId="{ABEA5573-E3F4-413D-A93F-9EB8516B286B}" srcOrd="13" destOrd="0" presId="urn:microsoft.com/office/officeart/2008/layout/LinedList"/>
    <dgm:cxn modelId="{B7975ADE-2CF8-4362-8A5E-2295C4A3F8CE}" type="presParOf" srcId="{ABEA5573-E3F4-413D-A93F-9EB8516B286B}" destId="{1755A443-C81E-424D-A796-6FDB0DBF629F}" srcOrd="0" destOrd="0" presId="urn:microsoft.com/office/officeart/2008/layout/LinedList"/>
    <dgm:cxn modelId="{D58F1A6E-424F-43BE-8354-B501ED4171AB}" type="presParOf" srcId="{ABEA5573-E3F4-413D-A93F-9EB8516B286B}" destId="{CD70ABD6-1969-4893-A3C2-3EBD0F256C6E}" srcOrd="1" destOrd="0" presId="urn:microsoft.com/office/officeart/2008/layout/LinedList"/>
    <dgm:cxn modelId="{DBDF22BC-090B-4658-A091-647164248250}" type="presParOf" srcId="{10CF7342-12AE-4F75-85E9-A7FE188FE199}" destId="{9A40ECF0-3CF8-45DA-B085-5E5D28E04D34}" srcOrd="14" destOrd="0" presId="urn:microsoft.com/office/officeart/2008/layout/LinedList"/>
    <dgm:cxn modelId="{E9652BD5-2157-43BC-9262-639525074F2B}" type="presParOf" srcId="{10CF7342-12AE-4F75-85E9-A7FE188FE199}" destId="{47A8C166-18A6-49B0-B0E3-DA8468D5BA1C}" srcOrd="15" destOrd="0" presId="urn:microsoft.com/office/officeart/2008/layout/LinedList"/>
    <dgm:cxn modelId="{31D74D17-60E2-4BA0-83F2-A8640846F69D}" type="presParOf" srcId="{47A8C166-18A6-49B0-B0E3-DA8468D5BA1C}" destId="{C48D0456-D68C-455E-9D31-B1C056D721E8}" srcOrd="0" destOrd="0" presId="urn:microsoft.com/office/officeart/2008/layout/LinedList"/>
    <dgm:cxn modelId="{35524BEE-0C18-40A2-8AA4-29F54151D986}" type="presParOf" srcId="{47A8C166-18A6-49B0-B0E3-DA8468D5BA1C}" destId="{9136D9AE-1821-454F-B76C-ADED11CCD36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3817789-AE7E-4C75-9C54-7FD33AEA979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3A663FF5-8AB8-4C32-A5FB-98A0F56F6E3C}">
      <dgm:prSet custT="1"/>
      <dgm:spPr/>
      <dgm:t>
        <a:bodyPr/>
        <a:lstStyle/>
        <a:p>
          <a:r>
            <a:rPr lang="en-GB" sz="2000" dirty="0" err="1"/>
            <a:t>Menolong</a:t>
          </a:r>
          <a:r>
            <a:rPr lang="en-GB" sz="2000" dirty="0"/>
            <a:t> </a:t>
          </a:r>
          <a:r>
            <a:rPr lang="en-GB" sz="2000" dirty="0" err="1"/>
            <a:t>petani</a:t>
          </a:r>
          <a:r>
            <a:rPr lang="en-GB" sz="2000" dirty="0"/>
            <a:t> </a:t>
          </a:r>
          <a:r>
            <a:rPr lang="en-GB" sz="2000" dirty="0" err="1"/>
            <a:t>memperbaiki</a:t>
          </a:r>
          <a:r>
            <a:rPr lang="en-GB" sz="2000" dirty="0"/>
            <a:t> </a:t>
          </a:r>
          <a:r>
            <a:rPr lang="en-GB" sz="2000" dirty="0" err="1"/>
            <a:t>taraf</a:t>
          </a:r>
          <a:r>
            <a:rPr lang="en-GB" sz="2000" dirty="0"/>
            <a:t> </a:t>
          </a:r>
          <a:r>
            <a:rPr lang="en-GB" sz="2000" dirty="0" err="1"/>
            <a:t>kehidupan</a:t>
          </a:r>
          <a:r>
            <a:rPr lang="en-GB" sz="2000" dirty="0"/>
            <a:t> </a:t>
          </a:r>
          <a:r>
            <a:rPr lang="en-GB" sz="2000" dirty="0" err="1"/>
            <a:t>mereka</a:t>
          </a:r>
          <a:r>
            <a:rPr lang="en-GB" sz="2000" dirty="0"/>
            <a:t> </a:t>
          </a:r>
          <a:endParaRPr lang="en-US" sz="2000" dirty="0"/>
        </a:p>
      </dgm:t>
    </dgm:pt>
    <dgm:pt modelId="{9BAA1732-5B06-41E2-B31D-3770BB17E295}" type="parTrans" cxnId="{6B5CD115-00B9-4528-8954-CCAEC1EBBAEE}">
      <dgm:prSet/>
      <dgm:spPr/>
      <dgm:t>
        <a:bodyPr/>
        <a:lstStyle/>
        <a:p>
          <a:endParaRPr lang="en-US" sz="2000"/>
        </a:p>
      </dgm:t>
    </dgm:pt>
    <dgm:pt modelId="{622D637C-BF57-44AC-B291-2F145E01CE4A}" type="sibTrans" cxnId="{6B5CD115-00B9-4528-8954-CCAEC1EBBAEE}">
      <dgm:prSet/>
      <dgm:spPr/>
      <dgm:t>
        <a:bodyPr/>
        <a:lstStyle/>
        <a:p>
          <a:endParaRPr lang="en-US" sz="2000"/>
        </a:p>
      </dgm:t>
    </dgm:pt>
    <dgm:pt modelId="{1932C8B6-AB33-44EB-9363-C09932107D07}">
      <dgm:prSet custT="1"/>
      <dgm:spPr/>
      <dgm:t>
        <a:bodyPr/>
        <a:lstStyle/>
        <a:p>
          <a:r>
            <a:rPr lang="en-GB" sz="2000" dirty="0" err="1"/>
            <a:t>Menolong</a:t>
          </a:r>
          <a:r>
            <a:rPr lang="en-GB" sz="2000" dirty="0"/>
            <a:t> </a:t>
          </a:r>
          <a:r>
            <a:rPr lang="en-GB" sz="2000" dirty="0" err="1"/>
            <a:t>petani</a:t>
          </a:r>
          <a:r>
            <a:rPr lang="en-GB" sz="2000" dirty="0"/>
            <a:t> </a:t>
          </a:r>
          <a:r>
            <a:rPr lang="en-GB" sz="2000" dirty="0" err="1"/>
            <a:t>mencapai</a:t>
          </a:r>
          <a:r>
            <a:rPr lang="en-GB" sz="2000" dirty="0"/>
            <a:t> </a:t>
          </a:r>
          <a:r>
            <a:rPr lang="en-GB" sz="2000" dirty="0" err="1"/>
            <a:t>matlamat</a:t>
          </a:r>
          <a:r>
            <a:rPr lang="en-GB" sz="2000" dirty="0"/>
            <a:t> </a:t>
          </a:r>
          <a:r>
            <a:rPr lang="en-GB" sz="2000" dirty="0" err="1"/>
            <a:t>jangka</a:t>
          </a:r>
          <a:r>
            <a:rPr lang="en-GB" sz="2000" dirty="0"/>
            <a:t> masa </a:t>
          </a:r>
          <a:r>
            <a:rPr lang="en-GB" sz="2000" dirty="0" err="1"/>
            <a:t>pendek</a:t>
          </a:r>
          <a:r>
            <a:rPr lang="en-GB" sz="2000" dirty="0"/>
            <a:t> dan </a:t>
          </a:r>
          <a:r>
            <a:rPr lang="en-GB" sz="2000" dirty="0" err="1"/>
            <a:t>panjang</a:t>
          </a:r>
          <a:endParaRPr lang="en-US" sz="2000" dirty="0"/>
        </a:p>
      </dgm:t>
    </dgm:pt>
    <dgm:pt modelId="{7F96A90F-0CB2-4BC2-9941-0AA252AE1583}" type="parTrans" cxnId="{4B516E3F-AAEF-4631-8466-39F369BCAE83}">
      <dgm:prSet/>
      <dgm:spPr/>
      <dgm:t>
        <a:bodyPr/>
        <a:lstStyle/>
        <a:p>
          <a:endParaRPr lang="en-US" sz="2000"/>
        </a:p>
      </dgm:t>
    </dgm:pt>
    <dgm:pt modelId="{C29B06A3-7506-4750-A7EB-6DF521492DF2}" type="sibTrans" cxnId="{4B516E3F-AAEF-4631-8466-39F369BCAE83}">
      <dgm:prSet/>
      <dgm:spPr/>
      <dgm:t>
        <a:bodyPr/>
        <a:lstStyle/>
        <a:p>
          <a:endParaRPr lang="en-US" sz="2000"/>
        </a:p>
      </dgm:t>
    </dgm:pt>
    <dgm:pt modelId="{68EAA1C6-AE53-4AAC-862E-BAB634AB5CCD}">
      <dgm:prSet custT="1"/>
      <dgm:spPr/>
      <dgm:t>
        <a:bodyPr/>
        <a:lstStyle/>
        <a:p>
          <a:r>
            <a:rPr lang="en-GB" sz="2000" dirty="0" err="1"/>
            <a:t>Membuat</a:t>
          </a:r>
          <a:r>
            <a:rPr lang="en-GB" sz="2000" dirty="0"/>
            <a:t> </a:t>
          </a:r>
          <a:r>
            <a:rPr lang="en-GB" sz="2000" dirty="0" err="1"/>
            <a:t>cadangan</a:t>
          </a:r>
          <a:r>
            <a:rPr lang="en-GB" sz="2000" dirty="0"/>
            <a:t> </a:t>
          </a:r>
          <a:r>
            <a:rPr lang="en-GB" sz="2000" dirty="0" err="1"/>
            <a:t>praktikal</a:t>
          </a:r>
          <a:r>
            <a:rPr lang="en-GB" sz="2000" dirty="0"/>
            <a:t> </a:t>
          </a:r>
          <a:r>
            <a:rPr lang="en-GB" sz="2000" dirty="0" err="1"/>
            <a:t>kepada</a:t>
          </a:r>
          <a:r>
            <a:rPr lang="en-GB" sz="2000" dirty="0"/>
            <a:t> </a:t>
          </a:r>
          <a:r>
            <a:rPr lang="en-GB" sz="2000" dirty="0" err="1"/>
            <a:t>petani</a:t>
          </a:r>
          <a:r>
            <a:rPr lang="en-GB" sz="2000" dirty="0"/>
            <a:t> </a:t>
          </a:r>
          <a:r>
            <a:rPr lang="en-GB" sz="2000" dirty="0" err="1"/>
            <a:t>dalam</a:t>
          </a:r>
          <a:r>
            <a:rPr lang="en-GB" sz="2000" dirty="0"/>
            <a:t> </a:t>
          </a:r>
          <a:r>
            <a:rPr lang="en-GB" sz="2000" dirty="0" err="1"/>
            <a:t>membolehkan</a:t>
          </a:r>
          <a:r>
            <a:rPr lang="en-GB" sz="2000" dirty="0"/>
            <a:t> </a:t>
          </a:r>
          <a:r>
            <a:rPr lang="en-GB" sz="2000" dirty="0" err="1"/>
            <a:t>mereka</a:t>
          </a:r>
          <a:r>
            <a:rPr lang="en-GB" sz="2000" dirty="0"/>
            <a:t> </a:t>
          </a:r>
          <a:r>
            <a:rPr lang="en-GB" sz="2000" dirty="0" err="1"/>
            <a:t>mencapai</a:t>
          </a:r>
          <a:r>
            <a:rPr lang="en-GB" sz="2000" dirty="0"/>
            <a:t> </a:t>
          </a:r>
          <a:r>
            <a:rPr lang="en-GB" sz="2000" dirty="0" err="1"/>
            <a:t>matlamat</a:t>
          </a:r>
          <a:r>
            <a:rPr lang="en-GB" sz="2000" dirty="0"/>
            <a:t> </a:t>
          </a:r>
          <a:endParaRPr lang="en-US" sz="2000" dirty="0"/>
        </a:p>
      </dgm:t>
    </dgm:pt>
    <dgm:pt modelId="{998D8B94-3B2D-48C7-A93E-79F4A59C07CF}" type="parTrans" cxnId="{9534E960-182C-47C8-93C7-DEE2BDD4DF7D}">
      <dgm:prSet/>
      <dgm:spPr/>
      <dgm:t>
        <a:bodyPr/>
        <a:lstStyle/>
        <a:p>
          <a:endParaRPr lang="en-US" sz="2000"/>
        </a:p>
      </dgm:t>
    </dgm:pt>
    <dgm:pt modelId="{C52F3F7F-BA35-4917-8A6B-6F83AEA3DDEB}" type="sibTrans" cxnId="{9534E960-182C-47C8-93C7-DEE2BDD4DF7D}">
      <dgm:prSet/>
      <dgm:spPr/>
      <dgm:t>
        <a:bodyPr/>
        <a:lstStyle/>
        <a:p>
          <a:endParaRPr lang="en-US" sz="2000"/>
        </a:p>
      </dgm:t>
    </dgm:pt>
    <dgm:pt modelId="{7A3AAF9D-F5CC-4CF1-A3B6-C865E3C6661B}">
      <dgm:prSet custT="1"/>
      <dgm:spPr/>
      <dgm:t>
        <a:bodyPr/>
        <a:lstStyle/>
        <a:p>
          <a:r>
            <a:rPr lang="en-GB" sz="2000" dirty="0" err="1"/>
            <a:t>Bertindak</a:t>
          </a:r>
          <a:r>
            <a:rPr lang="en-GB" sz="2000" dirty="0"/>
            <a:t> </a:t>
          </a:r>
          <a:r>
            <a:rPr lang="en-GB" sz="2000" dirty="0" err="1"/>
            <a:t>sebagai</a:t>
          </a:r>
          <a:r>
            <a:rPr lang="en-GB" sz="2000" dirty="0"/>
            <a:t> </a:t>
          </a:r>
          <a:r>
            <a:rPr lang="en-GB" sz="2000" dirty="0" err="1"/>
            <a:t>penghubung</a:t>
          </a:r>
          <a:r>
            <a:rPr lang="en-GB" sz="2000" dirty="0"/>
            <a:t> </a:t>
          </a:r>
          <a:r>
            <a:rPr lang="en-GB" sz="2000" dirty="0" err="1"/>
            <a:t>antara</a:t>
          </a:r>
          <a:r>
            <a:rPr lang="en-GB" sz="2000" dirty="0"/>
            <a:t> </a:t>
          </a:r>
          <a:r>
            <a:rPr lang="en-GB" sz="2000" dirty="0" err="1"/>
            <a:t>petani</a:t>
          </a:r>
          <a:r>
            <a:rPr lang="en-GB" sz="2000" dirty="0"/>
            <a:t>, </a:t>
          </a:r>
          <a:r>
            <a:rPr lang="en-GB" sz="2000" dirty="0" err="1"/>
            <a:t>penyelidik</a:t>
          </a:r>
          <a:r>
            <a:rPr lang="en-GB" sz="2000" dirty="0"/>
            <a:t> dan </a:t>
          </a:r>
          <a:r>
            <a:rPr lang="en-GB" sz="2000" dirty="0" err="1"/>
            <a:t>perancang</a:t>
          </a:r>
          <a:r>
            <a:rPr lang="en-GB" sz="2000" dirty="0"/>
            <a:t> </a:t>
          </a:r>
          <a:endParaRPr lang="en-US" sz="2000" dirty="0"/>
        </a:p>
      </dgm:t>
    </dgm:pt>
    <dgm:pt modelId="{BD72E8DD-7898-4AC9-9578-19293A1A83AE}" type="parTrans" cxnId="{B9F31E4B-E070-4E39-862D-9987B90D0DD4}">
      <dgm:prSet/>
      <dgm:spPr/>
      <dgm:t>
        <a:bodyPr/>
        <a:lstStyle/>
        <a:p>
          <a:endParaRPr lang="en-US" sz="2000"/>
        </a:p>
      </dgm:t>
    </dgm:pt>
    <dgm:pt modelId="{0009F2A4-ACBC-4E95-81A7-FB85FAC8BCA7}" type="sibTrans" cxnId="{B9F31E4B-E070-4E39-862D-9987B90D0DD4}">
      <dgm:prSet/>
      <dgm:spPr/>
      <dgm:t>
        <a:bodyPr/>
        <a:lstStyle/>
        <a:p>
          <a:endParaRPr lang="en-US" sz="2000"/>
        </a:p>
      </dgm:t>
    </dgm:pt>
    <dgm:pt modelId="{D65EBF92-A2FA-4EC9-846E-56A901B72741}">
      <dgm:prSet custT="1"/>
      <dgm:spPr/>
      <dgm:t>
        <a:bodyPr/>
        <a:lstStyle/>
        <a:p>
          <a:r>
            <a:rPr lang="en-GB" sz="2000" dirty="0" err="1"/>
            <a:t>Membantu</a:t>
          </a:r>
          <a:r>
            <a:rPr lang="en-GB" sz="2000" dirty="0"/>
            <a:t> </a:t>
          </a:r>
          <a:r>
            <a:rPr lang="en-GB" sz="2000" dirty="0" err="1"/>
            <a:t>petani</a:t>
          </a:r>
          <a:r>
            <a:rPr lang="en-GB" sz="2000" dirty="0"/>
            <a:t> </a:t>
          </a:r>
          <a:r>
            <a:rPr lang="en-GB" sz="2000" dirty="0" err="1"/>
            <a:t>mendapatkan</a:t>
          </a:r>
          <a:r>
            <a:rPr lang="en-GB" sz="2000" dirty="0"/>
            <a:t> </a:t>
          </a:r>
          <a:r>
            <a:rPr lang="en-GB" sz="2000" dirty="0" err="1"/>
            <a:t>kaedah</a:t>
          </a:r>
          <a:r>
            <a:rPr lang="en-GB" sz="2000" dirty="0"/>
            <a:t> </a:t>
          </a:r>
          <a:r>
            <a:rPr lang="en-GB" sz="2000" dirty="0" err="1"/>
            <a:t>penyelesaian</a:t>
          </a:r>
          <a:r>
            <a:rPr lang="en-GB" sz="2000" dirty="0"/>
            <a:t> </a:t>
          </a:r>
          <a:r>
            <a:rPr lang="en-GB" sz="2000" dirty="0" err="1"/>
            <a:t>kepada</a:t>
          </a:r>
          <a:r>
            <a:rPr lang="en-GB" sz="2000" dirty="0"/>
            <a:t> </a:t>
          </a:r>
          <a:r>
            <a:rPr lang="en-GB" sz="2000" dirty="0" err="1"/>
            <a:t>masalah</a:t>
          </a:r>
          <a:r>
            <a:rPr lang="en-GB" sz="2000" dirty="0"/>
            <a:t> </a:t>
          </a:r>
          <a:r>
            <a:rPr lang="en-GB" sz="2000" dirty="0" err="1"/>
            <a:t>petani</a:t>
          </a:r>
          <a:r>
            <a:rPr lang="en-GB" sz="2000" dirty="0"/>
            <a:t> </a:t>
          </a:r>
          <a:endParaRPr lang="en-US" sz="2000" dirty="0"/>
        </a:p>
      </dgm:t>
    </dgm:pt>
    <dgm:pt modelId="{3DA45747-D77A-4737-919B-772CAEDC95E9}" type="parTrans" cxnId="{B0437948-614B-4497-9673-06CB8376048D}">
      <dgm:prSet/>
      <dgm:spPr/>
      <dgm:t>
        <a:bodyPr/>
        <a:lstStyle/>
        <a:p>
          <a:endParaRPr lang="en-US" sz="2000"/>
        </a:p>
      </dgm:t>
    </dgm:pt>
    <dgm:pt modelId="{991A4ABD-032A-42BB-A549-47FC24C8FEFE}" type="sibTrans" cxnId="{B0437948-614B-4497-9673-06CB8376048D}">
      <dgm:prSet/>
      <dgm:spPr/>
      <dgm:t>
        <a:bodyPr/>
        <a:lstStyle/>
        <a:p>
          <a:endParaRPr lang="en-US" sz="2000"/>
        </a:p>
      </dgm:t>
    </dgm:pt>
    <dgm:pt modelId="{BAE8FAB9-54BC-4081-ABE6-2C3F7320459C}">
      <dgm:prSet custT="1"/>
      <dgm:spPr/>
      <dgm:t>
        <a:bodyPr/>
        <a:lstStyle/>
        <a:p>
          <a:r>
            <a:rPr lang="en-GB" sz="2000" dirty="0" err="1"/>
            <a:t>Membantu</a:t>
          </a:r>
          <a:r>
            <a:rPr lang="en-GB" sz="2000" dirty="0"/>
            <a:t> </a:t>
          </a:r>
          <a:r>
            <a:rPr lang="en-GB" sz="2000" dirty="0" err="1"/>
            <a:t>mengimplikasikan</a:t>
          </a:r>
          <a:r>
            <a:rPr lang="en-GB" sz="2000" dirty="0"/>
            <a:t> </a:t>
          </a:r>
          <a:r>
            <a:rPr lang="en-GB" sz="2000" dirty="0" err="1"/>
            <a:t>dasar-dasar</a:t>
          </a:r>
          <a:r>
            <a:rPr lang="en-GB" sz="2000" dirty="0"/>
            <a:t> </a:t>
          </a:r>
          <a:r>
            <a:rPr lang="en-GB" sz="2000" dirty="0" err="1"/>
            <a:t>kerajaan</a:t>
          </a:r>
          <a:endParaRPr lang="en-US" sz="2000" dirty="0"/>
        </a:p>
      </dgm:t>
    </dgm:pt>
    <dgm:pt modelId="{B41D0B2C-0FA7-4E9D-8BE4-8BF37B24DF8D}" type="parTrans" cxnId="{F54CEF26-519C-4A5A-B328-D8D277F0B493}">
      <dgm:prSet/>
      <dgm:spPr/>
      <dgm:t>
        <a:bodyPr/>
        <a:lstStyle/>
        <a:p>
          <a:endParaRPr lang="en-US" sz="2000"/>
        </a:p>
      </dgm:t>
    </dgm:pt>
    <dgm:pt modelId="{91B9E38B-ED9C-471A-808E-C43D796140FF}" type="sibTrans" cxnId="{F54CEF26-519C-4A5A-B328-D8D277F0B493}">
      <dgm:prSet/>
      <dgm:spPr/>
      <dgm:t>
        <a:bodyPr/>
        <a:lstStyle/>
        <a:p>
          <a:endParaRPr lang="en-US" sz="2000"/>
        </a:p>
      </dgm:t>
    </dgm:pt>
    <dgm:pt modelId="{110A6C18-C390-4465-9FF8-A274E7FC45EB}">
      <dgm:prSet custT="1"/>
      <dgm:spPr/>
      <dgm:t>
        <a:bodyPr/>
        <a:lstStyle/>
        <a:p>
          <a:r>
            <a:rPr lang="en-GB" sz="2000" dirty="0" err="1"/>
            <a:t>Membantu</a:t>
          </a:r>
          <a:r>
            <a:rPr lang="en-GB" sz="2000" dirty="0"/>
            <a:t> </a:t>
          </a:r>
          <a:r>
            <a:rPr lang="en-GB" sz="2000" dirty="0" err="1"/>
            <a:t>menstrukturkan</a:t>
          </a:r>
          <a:r>
            <a:rPr lang="en-GB" sz="2000" dirty="0"/>
            <a:t> </a:t>
          </a:r>
          <a:r>
            <a:rPr lang="en-GB" sz="2000" dirty="0" err="1"/>
            <a:t>pertanian</a:t>
          </a:r>
          <a:r>
            <a:rPr lang="en-GB" sz="2000" dirty="0"/>
            <a:t> </a:t>
          </a:r>
          <a:r>
            <a:rPr lang="en-GB" sz="2000" dirty="0" err="1"/>
            <a:t>petani</a:t>
          </a:r>
          <a:r>
            <a:rPr lang="en-GB" sz="2000" dirty="0"/>
            <a:t> </a:t>
          </a:r>
          <a:endParaRPr lang="en-US" sz="2000" dirty="0"/>
        </a:p>
      </dgm:t>
    </dgm:pt>
    <dgm:pt modelId="{62F46CA5-7BAB-4CE2-A742-6AD9B6614E15}" type="parTrans" cxnId="{AA3F2549-52B6-4FC9-98B3-FB5B74FC5337}">
      <dgm:prSet/>
      <dgm:spPr/>
      <dgm:t>
        <a:bodyPr/>
        <a:lstStyle/>
        <a:p>
          <a:endParaRPr lang="en-US" sz="2000"/>
        </a:p>
      </dgm:t>
    </dgm:pt>
    <dgm:pt modelId="{E33DE02D-F4D9-4B52-A038-E2E496BDD00F}" type="sibTrans" cxnId="{AA3F2549-52B6-4FC9-98B3-FB5B74FC5337}">
      <dgm:prSet/>
      <dgm:spPr/>
      <dgm:t>
        <a:bodyPr/>
        <a:lstStyle/>
        <a:p>
          <a:endParaRPr lang="en-US" sz="2000"/>
        </a:p>
      </dgm:t>
    </dgm:pt>
    <dgm:pt modelId="{65EF996A-82D0-4647-94EB-68F81E5933C2}" type="pres">
      <dgm:prSet presAssocID="{43817789-AE7E-4C75-9C54-7FD33AEA9798}" presName="vert0" presStyleCnt="0">
        <dgm:presLayoutVars>
          <dgm:dir/>
          <dgm:animOne val="branch"/>
          <dgm:animLvl val="lvl"/>
        </dgm:presLayoutVars>
      </dgm:prSet>
      <dgm:spPr/>
    </dgm:pt>
    <dgm:pt modelId="{482A92F4-073B-4755-B3EE-D551AEB148D5}" type="pres">
      <dgm:prSet presAssocID="{3A663FF5-8AB8-4C32-A5FB-98A0F56F6E3C}" presName="thickLine" presStyleLbl="alignNode1" presStyleIdx="0" presStyleCnt="7"/>
      <dgm:spPr/>
    </dgm:pt>
    <dgm:pt modelId="{C58901D4-93AE-40FF-9820-4C3F771A41EC}" type="pres">
      <dgm:prSet presAssocID="{3A663FF5-8AB8-4C32-A5FB-98A0F56F6E3C}" presName="horz1" presStyleCnt="0"/>
      <dgm:spPr/>
    </dgm:pt>
    <dgm:pt modelId="{8853AF71-7C2D-4EBB-B8DF-D85E6169AF56}" type="pres">
      <dgm:prSet presAssocID="{3A663FF5-8AB8-4C32-A5FB-98A0F56F6E3C}" presName="tx1" presStyleLbl="revTx" presStyleIdx="0" presStyleCnt="7"/>
      <dgm:spPr/>
    </dgm:pt>
    <dgm:pt modelId="{5868C981-78B5-4B0E-841F-42AB9C436237}" type="pres">
      <dgm:prSet presAssocID="{3A663FF5-8AB8-4C32-A5FB-98A0F56F6E3C}" presName="vert1" presStyleCnt="0"/>
      <dgm:spPr/>
    </dgm:pt>
    <dgm:pt modelId="{3566D42E-0A2F-43DF-BA97-D708AC3EE773}" type="pres">
      <dgm:prSet presAssocID="{1932C8B6-AB33-44EB-9363-C09932107D07}" presName="thickLine" presStyleLbl="alignNode1" presStyleIdx="1" presStyleCnt="7"/>
      <dgm:spPr/>
    </dgm:pt>
    <dgm:pt modelId="{3148E63D-4956-41FE-BA73-A2E7CABEFF55}" type="pres">
      <dgm:prSet presAssocID="{1932C8B6-AB33-44EB-9363-C09932107D07}" presName="horz1" presStyleCnt="0"/>
      <dgm:spPr/>
    </dgm:pt>
    <dgm:pt modelId="{1B7DBFB8-2F75-40C5-922D-625E4C7FDB36}" type="pres">
      <dgm:prSet presAssocID="{1932C8B6-AB33-44EB-9363-C09932107D07}" presName="tx1" presStyleLbl="revTx" presStyleIdx="1" presStyleCnt="7"/>
      <dgm:spPr/>
    </dgm:pt>
    <dgm:pt modelId="{2B9F2586-CDCB-4984-B79C-96DAA1C549A8}" type="pres">
      <dgm:prSet presAssocID="{1932C8B6-AB33-44EB-9363-C09932107D07}" presName="vert1" presStyleCnt="0"/>
      <dgm:spPr/>
    </dgm:pt>
    <dgm:pt modelId="{27EE99A6-F512-44B3-812F-44F5B88B7196}" type="pres">
      <dgm:prSet presAssocID="{68EAA1C6-AE53-4AAC-862E-BAB634AB5CCD}" presName="thickLine" presStyleLbl="alignNode1" presStyleIdx="2" presStyleCnt="7"/>
      <dgm:spPr/>
    </dgm:pt>
    <dgm:pt modelId="{AD0E511C-C51C-4264-A19E-4BD01F971E88}" type="pres">
      <dgm:prSet presAssocID="{68EAA1C6-AE53-4AAC-862E-BAB634AB5CCD}" presName="horz1" presStyleCnt="0"/>
      <dgm:spPr/>
    </dgm:pt>
    <dgm:pt modelId="{CC2EE205-0998-45C3-8005-5FE45161FE97}" type="pres">
      <dgm:prSet presAssocID="{68EAA1C6-AE53-4AAC-862E-BAB634AB5CCD}" presName="tx1" presStyleLbl="revTx" presStyleIdx="2" presStyleCnt="7"/>
      <dgm:spPr/>
    </dgm:pt>
    <dgm:pt modelId="{D097DB0B-1F34-4287-B549-8F9478127D85}" type="pres">
      <dgm:prSet presAssocID="{68EAA1C6-AE53-4AAC-862E-BAB634AB5CCD}" presName="vert1" presStyleCnt="0"/>
      <dgm:spPr/>
    </dgm:pt>
    <dgm:pt modelId="{9462C747-B230-4D6E-BC05-6D99C2C47788}" type="pres">
      <dgm:prSet presAssocID="{7A3AAF9D-F5CC-4CF1-A3B6-C865E3C6661B}" presName="thickLine" presStyleLbl="alignNode1" presStyleIdx="3" presStyleCnt="7"/>
      <dgm:spPr/>
    </dgm:pt>
    <dgm:pt modelId="{8CEFE2BF-DEDF-4677-9BD7-60492C1BA41C}" type="pres">
      <dgm:prSet presAssocID="{7A3AAF9D-F5CC-4CF1-A3B6-C865E3C6661B}" presName="horz1" presStyleCnt="0"/>
      <dgm:spPr/>
    </dgm:pt>
    <dgm:pt modelId="{B9AA7F5D-16ED-479A-BDB4-28FA6FC8A164}" type="pres">
      <dgm:prSet presAssocID="{7A3AAF9D-F5CC-4CF1-A3B6-C865E3C6661B}" presName="tx1" presStyleLbl="revTx" presStyleIdx="3" presStyleCnt="7"/>
      <dgm:spPr/>
    </dgm:pt>
    <dgm:pt modelId="{7A8CED11-9614-4248-B078-3490A988D268}" type="pres">
      <dgm:prSet presAssocID="{7A3AAF9D-F5CC-4CF1-A3B6-C865E3C6661B}" presName="vert1" presStyleCnt="0"/>
      <dgm:spPr/>
    </dgm:pt>
    <dgm:pt modelId="{09C4338E-FBA7-46E2-9F96-2560D578482E}" type="pres">
      <dgm:prSet presAssocID="{D65EBF92-A2FA-4EC9-846E-56A901B72741}" presName="thickLine" presStyleLbl="alignNode1" presStyleIdx="4" presStyleCnt="7"/>
      <dgm:spPr/>
    </dgm:pt>
    <dgm:pt modelId="{A95F479B-B944-451C-B032-334F91E2DA88}" type="pres">
      <dgm:prSet presAssocID="{D65EBF92-A2FA-4EC9-846E-56A901B72741}" presName="horz1" presStyleCnt="0"/>
      <dgm:spPr/>
    </dgm:pt>
    <dgm:pt modelId="{8ED2F50F-D5DA-4E77-A705-A86373D96028}" type="pres">
      <dgm:prSet presAssocID="{D65EBF92-A2FA-4EC9-846E-56A901B72741}" presName="tx1" presStyleLbl="revTx" presStyleIdx="4" presStyleCnt="7"/>
      <dgm:spPr/>
    </dgm:pt>
    <dgm:pt modelId="{C888174D-24D4-4A7C-BB56-1C00B53115C7}" type="pres">
      <dgm:prSet presAssocID="{D65EBF92-A2FA-4EC9-846E-56A901B72741}" presName="vert1" presStyleCnt="0"/>
      <dgm:spPr/>
    </dgm:pt>
    <dgm:pt modelId="{2DAFA065-C097-40B6-A30C-AA1B3945607A}" type="pres">
      <dgm:prSet presAssocID="{BAE8FAB9-54BC-4081-ABE6-2C3F7320459C}" presName="thickLine" presStyleLbl="alignNode1" presStyleIdx="5" presStyleCnt="7"/>
      <dgm:spPr/>
    </dgm:pt>
    <dgm:pt modelId="{C88E16D9-96A4-455D-8B15-81DE62C2B480}" type="pres">
      <dgm:prSet presAssocID="{BAE8FAB9-54BC-4081-ABE6-2C3F7320459C}" presName="horz1" presStyleCnt="0"/>
      <dgm:spPr/>
    </dgm:pt>
    <dgm:pt modelId="{D4FDA78E-BFC5-4B7D-87E9-1600F3497FC9}" type="pres">
      <dgm:prSet presAssocID="{BAE8FAB9-54BC-4081-ABE6-2C3F7320459C}" presName="tx1" presStyleLbl="revTx" presStyleIdx="5" presStyleCnt="7"/>
      <dgm:spPr/>
    </dgm:pt>
    <dgm:pt modelId="{1F04EE8B-4C9D-4FBC-94A3-E81AD44F698A}" type="pres">
      <dgm:prSet presAssocID="{BAE8FAB9-54BC-4081-ABE6-2C3F7320459C}" presName="vert1" presStyleCnt="0"/>
      <dgm:spPr/>
    </dgm:pt>
    <dgm:pt modelId="{13F9D3A3-1BAB-4104-B1EB-66738A00E4CA}" type="pres">
      <dgm:prSet presAssocID="{110A6C18-C390-4465-9FF8-A274E7FC45EB}" presName="thickLine" presStyleLbl="alignNode1" presStyleIdx="6" presStyleCnt="7"/>
      <dgm:spPr/>
    </dgm:pt>
    <dgm:pt modelId="{F7EFA66C-1A58-4115-96CF-E17D1084817F}" type="pres">
      <dgm:prSet presAssocID="{110A6C18-C390-4465-9FF8-A274E7FC45EB}" presName="horz1" presStyleCnt="0"/>
      <dgm:spPr/>
    </dgm:pt>
    <dgm:pt modelId="{47E7CAE2-59A2-4982-855D-A1F518128703}" type="pres">
      <dgm:prSet presAssocID="{110A6C18-C390-4465-9FF8-A274E7FC45EB}" presName="tx1" presStyleLbl="revTx" presStyleIdx="6" presStyleCnt="7"/>
      <dgm:spPr/>
    </dgm:pt>
    <dgm:pt modelId="{9A0DF5FD-08FD-4F06-93B0-085187DD4B38}" type="pres">
      <dgm:prSet presAssocID="{110A6C18-C390-4465-9FF8-A274E7FC45EB}" presName="vert1" presStyleCnt="0"/>
      <dgm:spPr/>
    </dgm:pt>
  </dgm:ptLst>
  <dgm:cxnLst>
    <dgm:cxn modelId="{6B5CD115-00B9-4528-8954-CCAEC1EBBAEE}" srcId="{43817789-AE7E-4C75-9C54-7FD33AEA9798}" destId="{3A663FF5-8AB8-4C32-A5FB-98A0F56F6E3C}" srcOrd="0" destOrd="0" parTransId="{9BAA1732-5B06-41E2-B31D-3770BB17E295}" sibTransId="{622D637C-BF57-44AC-B291-2F145E01CE4A}"/>
    <dgm:cxn modelId="{2FF31122-CDC1-4033-9DF5-5C89094C9759}" type="presOf" srcId="{43817789-AE7E-4C75-9C54-7FD33AEA9798}" destId="{65EF996A-82D0-4647-94EB-68F81E5933C2}" srcOrd="0" destOrd="0" presId="urn:microsoft.com/office/officeart/2008/layout/LinedList"/>
    <dgm:cxn modelId="{F54CEF26-519C-4A5A-B328-D8D277F0B493}" srcId="{43817789-AE7E-4C75-9C54-7FD33AEA9798}" destId="{BAE8FAB9-54BC-4081-ABE6-2C3F7320459C}" srcOrd="5" destOrd="0" parTransId="{B41D0B2C-0FA7-4E9D-8BE4-8BF37B24DF8D}" sibTransId="{91B9E38B-ED9C-471A-808E-C43D796140FF}"/>
    <dgm:cxn modelId="{920FA72B-EA8B-4E77-8004-AC1E506031AC}" type="presOf" srcId="{1932C8B6-AB33-44EB-9363-C09932107D07}" destId="{1B7DBFB8-2F75-40C5-922D-625E4C7FDB36}" srcOrd="0" destOrd="0" presId="urn:microsoft.com/office/officeart/2008/layout/LinedList"/>
    <dgm:cxn modelId="{EFD41930-9D15-4E32-A1B2-6EDDA2EEF3D7}" type="presOf" srcId="{110A6C18-C390-4465-9FF8-A274E7FC45EB}" destId="{47E7CAE2-59A2-4982-855D-A1F518128703}" srcOrd="0" destOrd="0" presId="urn:microsoft.com/office/officeart/2008/layout/LinedList"/>
    <dgm:cxn modelId="{4B516E3F-AAEF-4631-8466-39F369BCAE83}" srcId="{43817789-AE7E-4C75-9C54-7FD33AEA9798}" destId="{1932C8B6-AB33-44EB-9363-C09932107D07}" srcOrd="1" destOrd="0" parTransId="{7F96A90F-0CB2-4BC2-9941-0AA252AE1583}" sibTransId="{C29B06A3-7506-4750-A7EB-6DF521492DF2}"/>
    <dgm:cxn modelId="{082C475F-8EB1-48FB-943D-FFBCFA564F61}" type="presOf" srcId="{68EAA1C6-AE53-4AAC-862E-BAB634AB5CCD}" destId="{CC2EE205-0998-45C3-8005-5FE45161FE97}" srcOrd="0" destOrd="0" presId="urn:microsoft.com/office/officeart/2008/layout/LinedList"/>
    <dgm:cxn modelId="{9534E960-182C-47C8-93C7-DEE2BDD4DF7D}" srcId="{43817789-AE7E-4C75-9C54-7FD33AEA9798}" destId="{68EAA1C6-AE53-4AAC-862E-BAB634AB5CCD}" srcOrd="2" destOrd="0" parTransId="{998D8B94-3B2D-48C7-A93E-79F4A59C07CF}" sibTransId="{C52F3F7F-BA35-4917-8A6B-6F83AEA3DDEB}"/>
    <dgm:cxn modelId="{B0437948-614B-4497-9673-06CB8376048D}" srcId="{43817789-AE7E-4C75-9C54-7FD33AEA9798}" destId="{D65EBF92-A2FA-4EC9-846E-56A901B72741}" srcOrd="4" destOrd="0" parTransId="{3DA45747-D77A-4737-919B-772CAEDC95E9}" sibTransId="{991A4ABD-032A-42BB-A549-47FC24C8FEFE}"/>
    <dgm:cxn modelId="{AA3F2549-52B6-4FC9-98B3-FB5B74FC5337}" srcId="{43817789-AE7E-4C75-9C54-7FD33AEA9798}" destId="{110A6C18-C390-4465-9FF8-A274E7FC45EB}" srcOrd="6" destOrd="0" parTransId="{62F46CA5-7BAB-4CE2-A742-6AD9B6614E15}" sibTransId="{E33DE02D-F4D9-4B52-A038-E2E496BDD00F}"/>
    <dgm:cxn modelId="{73EAB66A-17FD-4E79-B449-6C3E1EAC839A}" type="presOf" srcId="{D65EBF92-A2FA-4EC9-846E-56A901B72741}" destId="{8ED2F50F-D5DA-4E77-A705-A86373D96028}" srcOrd="0" destOrd="0" presId="urn:microsoft.com/office/officeart/2008/layout/LinedList"/>
    <dgm:cxn modelId="{B9F31E4B-E070-4E39-862D-9987B90D0DD4}" srcId="{43817789-AE7E-4C75-9C54-7FD33AEA9798}" destId="{7A3AAF9D-F5CC-4CF1-A3B6-C865E3C6661B}" srcOrd="3" destOrd="0" parTransId="{BD72E8DD-7898-4AC9-9578-19293A1A83AE}" sibTransId="{0009F2A4-ACBC-4E95-81A7-FB85FAC8BCA7}"/>
    <dgm:cxn modelId="{E93DB28F-300D-4B1E-BB94-26BA95F2A73E}" type="presOf" srcId="{7A3AAF9D-F5CC-4CF1-A3B6-C865E3C6661B}" destId="{B9AA7F5D-16ED-479A-BDB4-28FA6FC8A164}" srcOrd="0" destOrd="0" presId="urn:microsoft.com/office/officeart/2008/layout/LinedList"/>
    <dgm:cxn modelId="{BAFBD5B8-8B7F-46A7-B9E0-6AB91D9BA1A2}" type="presOf" srcId="{3A663FF5-8AB8-4C32-A5FB-98A0F56F6E3C}" destId="{8853AF71-7C2D-4EBB-B8DF-D85E6169AF56}" srcOrd="0" destOrd="0" presId="urn:microsoft.com/office/officeart/2008/layout/LinedList"/>
    <dgm:cxn modelId="{E6BAF4B8-CD1B-4773-B68C-3A5D66DBA44E}" type="presOf" srcId="{BAE8FAB9-54BC-4081-ABE6-2C3F7320459C}" destId="{D4FDA78E-BFC5-4B7D-87E9-1600F3497FC9}" srcOrd="0" destOrd="0" presId="urn:microsoft.com/office/officeart/2008/layout/LinedList"/>
    <dgm:cxn modelId="{761CA89D-9800-4198-932E-433E6D2F2928}" type="presParOf" srcId="{65EF996A-82D0-4647-94EB-68F81E5933C2}" destId="{482A92F4-073B-4755-B3EE-D551AEB148D5}" srcOrd="0" destOrd="0" presId="urn:microsoft.com/office/officeart/2008/layout/LinedList"/>
    <dgm:cxn modelId="{2F33C864-43DA-4DBD-9BAB-13908C04B748}" type="presParOf" srcId="{65EF996A-82D0-4647-94EB-68F81E5933C2}" destId="{C58901D4-93AE-40FF-9820-4C3F771A41EC}" srcOrd="1" destOrd="0" presId="urn:microsoft.com/office/officeart/2008/layout/LinedList"/>
    <dgm:cxn modelId="{BCE60937-18D0-426C-8A29-3ABD3876E257}" type="presParOf" srcId="{C58901D4-93AE-40FF-9820-4C3F771A41EC}" destId="{8853AF71-7C2D-4EBB-B8DF-D85E6169AF56}" srcOrd="0" destOrd="0" presId="urn:microsoft.com/office/officeart/2008/layout/LinedList"/>
    <dgm:cxn modelId="{D306DDF6-D893-4BD6-956D-BBB6ED760BEF}" type="presParOf" srcId="{C58901D4-93AE-40FF-9820-4C3F771A41EC}" destId="{5868C981-78B5-4B0E-841F-42AB9C436237}" srcOrd="1" destOrd="0" presId="urn:microsoft.com/office/officeart/2008/layout/LinedList"/>
    <dgm:cxn modelId="{CF79C943-6CA5-4EC7-98F8-F02B91F67B96}" type="presParOf" srcId="{65EF996A-82D0-4647-94EB-68F81E5933C2}" destId="{3566D42E-0A2F-43DF-BA97-D708AC3EE773}" srcOrd="2" destOrd="0" presId="urn:microsoft.com/office/officeart/2008/layout/LinedList"/>
    <dgm:cxn modelId="{C2083D9E-FA03-44AC-BAD8-420AF7477114}" type="presParOf" srcId="{65EF996A-82D0-4647-94EB-68F81E5933C2}" destId="{3148E63D-4956-41FE-BA73-A2E7CABEFF55}" srcOrd="3" destOrd="0" presId="urn:microsoft.com/office/officeart/2008/layout/LinedList"/>
    <dgm:cxn modelId="{9F6492B7-3AC1-4AF2-A018-558AF0F138F5}" type="presParOf" srcId="{3148E63D-4956-41FE-BA73-A2E7CABEFF55}" destId="{1B7DBFB8-2F75-40C5-922D-625E4C7FDB36}" srcOrd="0" destOrd="0" presId="urn:microsoft.com/office/officeart/2008/layout/LinedList"/>
    <dgm:cxn modelId="{1D83679B-0C90-4696-B7E0-1DC680B827A4}" type="presParOf" srcId="{3148E63D-4956-41FE-BA73-A2E7CABEFF55}" destId="{2B9F2586-CDCB-4984-B79C-96DAA1C549A8}" srcOrd="1" destOrd="0" presId="urn:microsoft.com/office/officeart/2008/layout/LinedList"/>
    <dgm:cxn modelId="{1AFBE6EF-77C5-4500-A80F-0F4A548C9A63}" type="presParOf" srcId="{65EF996A-82D0-4647-94EB-68F81E5933C2}" destId="{27EE99A6-F512-44B3-812F-44F5B88B7196}" srcOrd="4" destOrd="0" presId="urn:microsoft.com/office/officeart/2008/layout/LinedList"/>
    <dgm:cxn modelId="{BE7F0271-8084-4920-8E24-41E2E2FF01A8}" type="presParOf" srcId="{65EF996A-82D0-4647-94EB-68F81E5933C2}" destId="{AD0E511C-C51C-4264-A19E-4BD01F971E88}" srcOrd="5" destOrd="0" presId="urn:microsoft.com/office/officeart/2008/layout/LinedList"/>
    <dgm:cxn modelId="{95FCE473-E50F-4886-8CE1-4097AC3BB59E}" type="presParOf" srcId="{AD0E511C-C51C-4264-A19E-4BD01F971E88}" destId="{CC2EE205-0998-45C3-8005-5FE45161FE97}" srcOrd="0" destOrd="0" presId="urn:microsoft.com/office/officeart/2008/layout/LinedList"/>
    <dgm:cxn modelId="{C4C31DC7-4FDD-4300-A04A-6B5130FD76F1}" type="presParOf" srcId="{AD0E511C-C51C-4264-A19E-4BD01F971E88}" destId="{D097DB0B-1F34-4287-B549-8F9478127D85}" srcOrd="1" destOrd="0" presId="urn:microsoft.com/office/officeart/2008/layout/LinedList"/>
    <dgm:cxn modelId="{7BCEF6EE-6919-4776-BB2D-C74D1D237B25}" type="presParOf" srcId="{65EF996A-82D0-4647-94EB-68F81E5933C2}" destId="{9462C747-B230-4D6E-BC05-6D99C2C47788}" srcOrd="6" destOrd="0" presId="urn:microsoft.com/office/officeart/2008/layout/LinedList"/>
    <dgm:cxn modelId="{D60F98C0-C4D5-4D0F-9066-C1EA07007D26}" type="presParOf" srcId="{65EF996A-82D0-4647-94EB-68F81E5933C2}" destId="{8CEFE2BF-DEDF-4677-9BD7-60492C1BA41C}" srcOrd="7" destOrd="0" presId="urn:microsoft.com/office/officeart/2008/layout/LinedList"/>
    <dgm:cxn modelId="{3EEF23F0-E8CA-4379-BE32-ED548C2F3D3E}" type="presParOf" srcId="{8CEFE2BF-DEDF-4677-9BD7-60492C1BA41C}" destId="{B9AA7F5D-16ED-479A-BDB4-28FA6FC8A164}" srcOrd="0" destOrd="0" presId="urn:microsoft.com/office/officeart/2008/layout/LinedList"/>
    <dgm:cxn modelId="{252004BA-91C7-43BA-A057-9375108E1E00}" type="presParOf" srcId="{8CEFE2BF-DEDF-4677-9BD7-60492C1BA41C}" destId="{7A8CED11-9614-4248-B078-3490A988D268}" srcOrd="1" destOrd="0" presId="urn:microsoft.com/office/officeart/2008/layout/LinedList"/>
    <dgm:cxn modelId="{DFCD741A-04AE-46F6-AF1E-1AA47E245241}" type="presParOf" srcId="{65EF996A-82D0-4647-94EB-68F81E5933C2}" destId="{09C4338E-FBA7-46E2-9F96-2560D578482E}" srcOrd="8" destOrd="0" presId="urn:microsoft.com/office/officeart/2008/layout/LinedList"/>
    <dgm:cxn modelId="{645AC506-BAC0-4388-96F0-78D100614318}" type="presParOf" srcId="{65EF996A-82D0-4647-94EB-68F81E5933C2}" destId="{A95F479B-B944-451C-B032-334F91E2DA88}" srcOrd="9" destOrd="0" presId="urn:microsoft.com/office/officeart/2008/layout/LinedList"/>
    <dgm:cxn modelId="{4F289C22-62FE-4249-B326-18CFFAD37E26}" type="presParOf" srcId="{A95F479B-B944-451C-B032-334F91E2DA88}" destId="{8ED2F50F-D5DA-4E77-A705-A86373D96028}" srcOrd="0" destOrd="0" presId="urn:microsoft.com/office/officeart/2008/layout/LinedList"/>
    <dgm:cxn modelId="{F702AE02-F478-4F05-A2C5-A86D6699C578}" type="presParOf" srcId="{A95F479B-B944-451C-B032-334F91E2DA88}" destId="{C888174D-24D4-4A7C-BB56-1C00B53115C7}" srcOrd="1" destOrd="0" presId="urn:microsoft.com/office/officeart/2008/layout/LinedList"/>
    <dgm:cxn modelId="{109D0105-D36F-4A8D-948A-ED6D1074FE68}" type="presParOf" srcId="{65EF996A-82D0-4647-94EB-68F81E5933C2}" destId="{2DAFA065-C097-40B6-A30C-AA1B3945607A}" srcOrd="10" destOrd="0" presId="urn:microsoft.com/office/officeart/2008/layout/LinedList"/>
    <dgm:cxn modelId="{ADAF87AC-3F51-476E-982F-9050EF931475}" type="presParOf" srcId="{65EF996A-82D0-4647-94EB-68F81E5933C2}" destId="{C88E16D9-96A4-455D-8B15-81DE62C2B480}" srcOrd="11" destOrd="0" presId="urn:microsoft.com/office/officeart/2008/layout/LinedList"/>
    <dgm:cxn modelId="{663C3E4F-4DC9-45EA-B398-0E60380171D8}" type="presParOf" srcId="{C88E16D9-96A4-455D-8B15-81DE62C2B480}" destId="{D4FDA78E-BFC5-4B7D-87E9-1600F3497FC9}" srcOrd="0" destOrd="0" presId="urn:microsoft.com/office/officeart/2008/layout/LinedList"/>
    <dgm:cxn modelId="{81EF4BE7-AD7C-4231-9218-66E67B695DC2}" type="presParOf" srcId="{C88E16D9-96A4-455D-8B15-81DE62C2B480}" destId="{1F04EE8B-4C9D-4FBC-94A3-E81AD44F698A}" srcOrd="1" destOrd="0" presId="urn:microsoft.com/office/officeart/2008/layout/LinedList"/>
    <dgm:cxn modelId="{E85E3140-676E-4132-B6C8-692F7C2D90FC}" type="presParOf" srcId="{65EF996A-82D0-4647-94EB-68F81E5933C2}" destId="{13F9D3A3-1BAB-4104-B1EB-66738A00E4CA}" srcOrd="12" destOrd="0" presId="urn:microsoft.com/office/officeart/2008/layout/LinedList"/>
    <dgm:cxn modelId="{87284105-E5C4-4ACF-9AA9-FFD1E509F66A}" type="presParOf" srcId="{65EF996A-82D0-4647-94EB-68F81E5933C2}" destId="{F7EFA66C-1A58-4115-96CF-E17D1084817F}" srcOrd="13" destOrd="0" presId="urn:microsoft.com/office/officeart/2008/layout/LinedList"/>
    <dgm:cxn modelId="{EABB68CA-929C-48C3-89A7-E5A23AE2605A}" type="presParOf" srcId="{F7EFA66C-1A58-4115-96CF-E17D1084817F}" destId="{47E7CAE2-59A2-4982-855D-A1F518128703}" srcOrd="0" destOrd="0" presId="urn:microsoft.com/office/officeart/2008/layout/LinedList"/>
    <dgm:cxn modelId="{28776996-C3C8-4E4E-B2E5-F07062726708}" type="presParOf" srcId="{F7EFA66C-1A58-4115-96CF-E17D1084817F}" destId="{9A0DF5FD-08FD-4F06-93B0-085187DD4B3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7B9B1BB-C8E2-4A5B-8042-A748C80867F3}"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93179613-EE2E-4ACF-9BA8-2B1BC73050FE}">
      <dgm:prSet/>
      <dgm:spPr/>
      <dgm:t>
        <a:bodyPr/>
        <a:lstStyle/>
        <a:p>
          <a:r>
            <a:rPr lang="en-GB" dirty="0" err="1"/>
            <a:t>Kompetensi</a:t>
          </a:r>
          <a:r>
            <a:rPr lang="en-GB" dirty="0"/>
            <a:t> </a:t>
          </a:r>
          <a:r>
            <a:rPr lang="en-GB" dirty="0" err="1"/>
            <a:t>atau</a:t>
          </a:r>
          <a:r>
            <a:rPr lang="en-GB" dirty="0"/>
            <a:t> </a:t>
          </a:r>
          <a:r>
            <a:rPr lang="en-GB" dirty="0" err="1"/>
            <a:t>keupayaan</a:t>
          </a:r>
          <a:r>
            <a:rPr lang="en-GB" dirty="0"/>
            <a:t> </a:t>
          </a:r>
          <a:r>
            <a:rPr lang="en-GB" dirty="0" err="1"/>
            <a:t>seseorang</a:t>
          </a:r>
          <a:r>
            <a:rPr lang="en-GB" dirty="0"/>
            <a:t> </a:t>
          </a:r>
          <a:r>
            <a:rPr lang="en-GB" dirty="0" err="1"/>
            <a:t>pegawai</a:t>
          </a:r>
          <a:r>
            <a:rPr lang="en-GB" dirty="0"/>
            <a:t> </a:t>
          </a:r>
          <a:r>
            <a:rPr lang="en-GB" dirty="0" err="1"/>
            <a:t>pengembangan</a:t>
          </a:r>
          <a:r>
            <a:rPr lang="en-GB" dirty="0"/>
            <a:t> </a:t>
          </a:r>
          <a:r>
            <a:rPr lang="en-GB" dirty="0" err="1"/>
            <a:t>pertanian</a:t>
          </a:r>
          <a:r>
            <a:rPr lang="en-GB" dirty="0"/>
            <a:t> </a:t>
          </a:r>
          <a:r>
            <a:rPr lang="en-GB" dirty="0" err="1"/>
            <a:t>diperlukan</a:t>
          </a:r>
          <a:r>
            <a:rPr lang="en-GB" dirty="0"/>
            <a:t> </a:t>
          </a:r>
          <a:r>
            <a:rPr lang="en-GB" dirty="0" err="1"/>
            <a:t>untuk</a:t>
          </a:r>
          <a:r>
            <a:rPr lang="en-GB" dirty="0"/>
            <a:t> </a:t>
          </a:r>
          <a:r>
            <a:rPr lang="en-GB" dirty="0" err="1"/>
            <a:t>membantu</a:t>
          </a:r>
          <a:r>
            <a:rPr lang="en-GB" dirty="0"/>
            <a:t> </a:t>
          </a:r>
          <a:r>
            <a:rPr lang="en-GB" dirty="0" err="1"/>
            <a:t>tugas</a:t>
          </a:r>
          <a:r>
            <a:rPr lang="en-GB" dirty="0"/>
            <a:t> </a:t>
          </a:r>
          <a:r>
            <a:rPr lang="en-GB" dirty="0" err="1"/>
            <a:t>mereka</a:t>
          </a:r>
          <a:r>
            <a:rPr lang="en-GB" dirty="0"/>
            <a:t> </a:t>
          </a:r>
          <a:r>
            <a:rPr lang="en-GB" dirty="0" err="1"/>
            <a:t>sebagai</a:t>
          </a:r>
          <a:r>
            <a:rPr lang="en-GB" dirty="0"/>
            <a:t> </a:t>
          </a:r>
          <a:r>
            <a:rPr lang="en-GB" dirty="0" err="1"/>
            <a:t>agen</a:t>
          </a:r>
          <a:r>
            <a:rPr lang="en-GB" dirty="0"/>
            <a:t> </a:t>
          </a:r>
          <a:r>
            <a:rPr lang="en-GB" dirty="0" err="1"/>
            <a:t>perubahan</a:t>
          </a:r>
          <a:r>
            <a:rPr lang="en-GB" dirty="0"/>
            <a:t>, </a:t>
          </a:r>
          <a:r>
            <a:rPr lang="en-GB" dirty="0" err="1"/>
            <a:t>pemimpin</a:t>
          </a:r>
          <a:r>
            <a:rPr lang="en-GB" dirty="0"/>
            <a:t>, </a:t>
          </a:r>
          <a:r>
            <a:rPr lang="en-GB" dirty="0" err="1"/>
            <a:t>pembimbing</a:t>
          </a:r>
          <a:r>
            <a:rPr lang="en-GB" dirty="0"/>
            <a:t> dan </a:t>
          </a:r>
          <a:r>
            <a:rPr lang="en-GB" dirty="0" err="1"/>
            <a:t>pakar</a:t>
          </a:r>
          <a:r>
            <a:rPr lang="en-GB" dirty="0"/>
            <a:t> </a:t>
          </a:r>
          <a:r>
            <a:rPr lang="en-GB" dirty="0" err="1"/>
            <a:t>dalam</a:t>
          </a:r>
          <a:r>
            <a:rPr lang="en-GB" dirty="0"/>
            <a:t> </a:t>
          </a:r>
          <a:r>
            <a:rPr lang="en-GB" dirty="0" err="1"/>
            <a:t>bidang</a:t>
          </a:r>
          <a:r>
            <a:rPr lang="en-GB" dirty="0"/>
            <a:t>. </a:t>
          </a:r>
          <a:endParaRPr lang="en-US" dirty="0"/>
        </a:p>
      </dgm:t>
    </dgm:pt>
    <dgm:pt modelId="{53418C3C-F52B-4C18-AFD0-843820CE14FE}" type="parTrans" cxnId="{3C6811B5-99EE-4973-B677-821A7F895D01}">
      <dgm:prSet/>
      <dgm:spPr/>
      <dgm:t>
        <a:bodyPr/>
        <a:lstStyle/>
        <a:p>
          <a:endParaRPr lang="en-US"/>
        </a:p>
      </dgm:t>
    </dgm:pt>
    <dgm:pt modelId="{ABCC5060-CD06-4A2F-A4D1-1E36D1EF190D}" type="sibTrans" cxnId="{3C6811B5-99EE-4973-B677-821A7F895D01}">
      <dgm:prSet/>
      <dgm:spPr/>
      <dgm:t>
        <a:bodyPr/>
        <a:lstStyle/>
        <a:p>
          <a:endParaRPr lang="en-US"/>
        </a:p>
      </dgm:t>
    </dgm:pt>
    <dgm:pt modelId="{8E7B6F9F-0BF2-422A-B3C9-AC5FAFDC05EE}">
      <dgm:prSet/>
      <dgm:spPr/>
      <dgm:t>
        <a:bodyPr/>
        <a:lstStyle/>
        <a:p>
          <a:r>
            <a:rPr lang="en-GB"/>
            <a:t>Mempunyai kompetensi yang tinggi akan menghasilkan keputusan atau tindakan kerja yang baik dan bermutu. Ini bersesuaian dengan kehendak dan keperluan semasa dimana komuniti tani hari ini sudah banyak berubah. </a:t>
          </a:r>
          <a:endParaRPr lang="en-US"/>
        </a:p>
      </dgm:t>
    </dgm:pt>
    <dgm:pt modelId="{D85035A9-24D9-4826-AB01-A4F338F7CCFA}" type="parTrans" cxnId="{4578E260-BDD5-484D-AE18-69A26A73F12D}">
      <dgm:prSet/>
      <dgm:spPr/>
      <dgm:t>
        <a:bodyPr/>
        <a:lstStyle/>
        <a:p>
          <a:endParaRPr lang="en-US"/>
        </a:p>
      </dgm:t>
    </dgm:pt>
    <dgm:pt modelId="{FE603DAA-EE13-45C5-9FDC-BF26D98D3CFA}" type="sibTrans" cxnId="{4578E260-BDD5-484D-AE18-69A26A73F12D}">
      <dgm:prSet/>
      <dgm:spPr/>
      <dgm:t>
        <a:bodyPr/>
        <a:lstStyle/>
        <a:p>
          <a:endParaRPr lang="en-US"/>
        </a:p>
      </dgm:t>
    </dgm:pt>
    <dgm:pt modelId="{57AB25A6-DBB0-48F4-B56F-9764E0AEA102}" type="pres">
      <dgm:prSet presAssocID="{07B9B1BB-C8E2-4A5B-8042-A748C80867F3}" presName="hierChild1" presStyleCnt="0">
        <dgm:presLayoutVars>
          <dgm:chPref val="1"/>
          <dgm:dir/>
          <dgm:animOne val="branch"/>
          <dgm:animLvl val="lvl"/>
          <dgm:resizeHandles/>
        </dgm:presLayoutVars>
      </dgm:prSet>
      <dgm:spPr/>
    </dgm:pt>
    <dgm:pt modelId="{5790380D-4764-4300-B68C-CD97B799E8DC}" type="pres">
      <dgm:prSet presAssocID="{93179613-EE2E-4ACF-9BA8-2B1BC73050FE}" presName="hierRoot1" presStyleCnt="0"/>
      <dgm:spPr/>
    </dgm:pt>
    <dgm:pt modelId="{C6FEA364-4C84-49F2-A7A0-9056109DD92F}" type="pres">
      <dgm:prSet presAssocID="{93179613-EE2E-4ACF-9BA8-2B1BC73050FE}" presName="composite" presStyleCnt="0"/>
      <dgm:spPr/>
    </dgm:pt>
    <dgm:pt modelId="{5A1B94D3-D85D-4F18-93E2-52D22A5171CF}" type="pres">
      <dgm:prSet presAssocID="{93179613-EE2E-4ACF-9BA8-2B1BC73050FE}" presName="background" presStyleLbl="node0" presStyleIdx="0" presStyleCnt="2"/>
      <dgm:spPr/>
    </dgm:pt>
    <dgm:pt modelId="{9B5154E8-F0A2-4A3D-B0ED-A6CF91856A4D}" type="pres">
      <dgm:prSet presAssocID="{93179613-EE2E-4ACF-9BA8-2B1BC73050FE}" presName="text" presStyleLbl="fgAcc0" presStyleIdx="0" presStyleCnt="2">
        <dgm:presLayoutVars>
          <dgm:chPref val="3"/>
        </dgm:presLayoutVars>
      </dgm:prSet>
      <dgm:spPr/>
    </dgm:pt>
    <dgm:pt modelId="{9D6EE56D-11F7-4C6B-AA7C-EFBA0439B3E9}" type="pres">
      <dgm:prSet presAssocID="{93179613-EE2E-4ACF-9BA8-2B1BC73050FE}" presName="hierChild2" presStyleCnt="0"/>
      <dgm:spPr/>
    </dgm:pt>
    <dgm:pt modelId="{254B1396-D97A-42C7-972B-D997217E0FB9}" type="pres">
      <dgm:prSet presAssocID="{8E7B6F9F-0BF2-422A-B3C9-AC5FAFDC05EE}" presName="hierRoot1" presStyleCnt="0"/>
      <dgm:spPr/>
    </dgm:pt>
    <dgm:pt modelId="{ADBD5C56-6ED6-4BC2-BC30-D617A51C2183}" type="pres">
      <dgm:prSet presAssocID="{8E7B6F9F-0BF2-422A-B3C9-AC5FAFDC05EE}" presName="composite" presStyleCnt="0"/>
      <dgm:spPr/>
    </dgm:pt>
    <dgm:pt modelId="{330B825D-BC61-4C71-850D-EB839EF098FD}" type="pres">
      <dgm:prSet presAssocID="{8E7B6F9F-0BF2-422A-B3C9-AC5FAFDC05EE}" presName="background" presStyleLbl="node0" presStyleIdx="1" presStyleCnt="2"/>
      <dgm:spPr/>
    </dgm:pt>
    <dgm:pt modelId="{CF730149-FEB4-488B-9D67-E1B7094C5371}" type="pres">
      <dgm:prSet presAssocID="{8E7B6F9F-0BF2-422A-B3C9-AC5FAFDC05EE}" presName="text" presStyleLbl="fgAcc0" presStyleIdx="1" presStyleCnt="2">
        <dgm:presLayoutVars>
          <dgm:chPref val="3"/>
        </dgm:presLayoutVars>
      </dgm:prSet>
      <dgm:spPr/>
    </dgm:pt>
    <dgm:pt modelId="{05729918-4A7C-436D-B45B-323BDC31122D}" type="pres">
      <dgm:prSet presAssocID="{8E7B6F9F-0BF2-422A-B3C9-AC5FAFDC05EE}" presName="hierChild2" presStyleCnt="0"/>
      <dgm:spPr/>
    </dgm:pt>
  </dgm:ptLst>
  <dgm:cxnLst>
    <dgm:cxn modelId="{4578E260-BDD5-484D-AE18-69A26A73F12D}" srcId="{07B9B1BB-C8E2-4A5B-8042-A748C80867F3}" destId="{8E7B6F9F-0BF2-422A-B3C9-AC5FAFDC05EE}" srcOrd="1" destOrd="0" parTransId="{D85035A9-24D9-4826-AB01-A4F338F7CCFA}" sibTransId="{FE603DAA-EE13-45C5-9FDC-BF26D98D3CFA}"/>
    <dgm:cxn modelId="{9D03FC54-B19F-4907-A349-75B608E045B9}" type="presOf" srcId="{8E7B6F9F-0BF2-422A-B3C9-AC5FAFDC05EE}" destId="{CF730149-FEB4-488B-9D67-E1B7094C5371}" srcOrd="0" destOrd="0" presId="urn:microsoft.com/office/officeart/2005/8/layout/hierarchy1"/>
    <dgm:cxn modelId="{3C6811B5-99EE-4973-B677-821A7F895D01}" srcId="{07B9B1BB-C8E2-4A5B-8042-A748C80867F3}" destId="{93179613-EE2E-4ACF-9BA8-2B1BC73050FE}" srcOrd="0" destOrd="0" parTransId="{53418C3C-F52B-4C18-AFD0-843820CE14FE}" sibTransId="{ABCC5060-CD06-4A2F-A4D1-1E36D1EF190D}"/>
    <dgm:cxn modelId="{7F3589CE-4009-4235-BEA7-1AE45BC8AC18}" type="presOf" srcId="{93179613-EE2E-4ACF-9BA8-2B1BC73050FE}" destId="{9B5154E8-F0A2-4A3D-B0ED-A6CF91856A4D}" srcOrd="0" destOrd="0" presId="urn:microsoft.com/office/officeart/2005/8/layout/hierarchy1"/>
    <dgm:cxn modelId="{310C4CD2-304C-4D36-BE46-DADB11B1992B}" type="presOf" srcId="{07B9B1BB-C8E2-4A5B-8042-A748C80867F3}" destId="{57AB25A6-DBB0-48F4-B56F-9764E0AEA102}" srcOrd="0" destOrd="0" presId="urn:microsoft.com/office/officeart/2005/8/layout/hierarchy1"/>
    <dgm:cxn modelId="{C7AB114B-3396-4029-8594-E2D1AC0DFE8F}" type="presParOf" srcId="{57AB25A6-DBB0-48F4-B56F-9764E0AEA102}" destId="{5790380D-4764-4300-B68C-CD97B799E8DC}" srcOrd="0" destOrd="0" presId="urn:microsoft.com/office/officeart/2005/8/layout/hierarchy1"/>
    <dgm:cxn modelId="{301CBFFD-AC0E-43E0-B4A4-F27183D66134}" type="presParOf" srcId="{5790380D-4764-4300-B68C-CD97B799E8DC}" destId="{C6FEA364-4C84-49F2-A7A0-9056109DD92F}" srcOrd="0" destOrd="0" presId="urn:microsoft.com/office/officeart/2005/8/layout/hierarchy1"/>
    <dgm:cxn modelId="{90FE85FA-F28A-4A52-8714-9992837EE7D2}" type="presParOf" srcId="{C6FEA364-4C84-49F2-A7A0-9056109DD92F}" destId="{5A1B94D3-D85D-4F18-93E2-52D22A5171CF}" srcOrd="0" destOrd="0" presId="urn:microsoft.com/office/officeart/2005/8/layout/hierarchy1"/>
    <dgm:cxn modelId="{A190ED11-7688-4BEB-89FB-743F7E1CA461}" type="presParOf" srcId="{C6FEA364-4C84-49F2-A7A0-9056109DD92F}" destId="{9B5154E8-F0A2-4A3D-B0ED-A6CF91856A4D}" srcOrd="1" destOrd="0" presId="urn:microsoft.com/office/officeart/2005/8/layout/hierarchy1"/>
    <dgm:cxn modelId="{5FF2ED4A-0618-48B9-9878-DEF7C003A7F0}" type="presParOf" srcId="{5790380D-4764-4300-B68C-CD97B799E8DC}" destId="{9D6EE56D-11F7-4C6B-AA7C-EFBA0439B3E9}" srcOrd="1" destOrd="0" presId="urn:microsoft.com/office/officeart/2005/8/layout/hierarchy1"/>
    <dgm:cxn modelId="{9BC859F7-754B-4213-A79D-EEB4B3041DD1}" type="presParOf" srcId="{57AB25A6-DBB0-48F4-B56F-9764E0AEA102}" destId="{254B1396-D97A-42C7-972B-D997217E0FB9}" srcOrd="1" destOrd="0" presId="urn:microsoft.com/office/officeart/2005/8/layout/hierarchy1"/>
    <dgm:cxn modelId="{C53DD2AF-062F-4E5C-8702-B998F39461C6}" type="presParOf" srcId="{254B1396-D97A-42C7-972B-D997217E0FB9}" destId="{ADBD5C56-6ED6-4BC2-BC30-D617A51C2183}" srcOrd="0" destOrd="0" presId="urn:microsoft.com/office/officeart/2005/8/layout/hierarchy1"/>
    <dgm:cxn modelId="{FFDDEBCC-1394-4AC9-9D21-39FA66C74866}" type="presParOf" srcId="{ADBD5C56-6ED6-4BC2-BC30-D617A51C2183}" destId="{330B825D-BC61-4C71-850D-EB839EF098FD}" srcOrd="0" destOrd="0" presId="urn:microsoft.com/office/officeart/2005/8/layout/hierarchy1"/>
    <dgm:cxn modelId="{F7F6A659-AE69-4E20-B750-A7922DFFC9C0}" type="presParOf" srcId="{ADBD5C56-6ED6-4BC2-BC30-D617A51C2183}" destId="{CF730149-FEB4-488B-9D67-E1B7094C5371}" srcOrd="1" destOrd="0" presId="urn:microsoft.com/office/officeart/2005/8/layout/hierarchy1"/>
    <dgm:cxn modelId="{73642197-6EC8-47EF-BA82-3E4426793523}" type="presParOf" srcId="{254B1396-D97A-42C7-972B-D997217E0FB9}" destId="{05729918-4A7C-436D-B45B-323BDC31122D}"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8594426-E1AE-4830-ACFC-7FF87C8A04E7}"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04B24AD0-B178-4BB0-A55B-26ED6D9B6489}">
      <dgm:prSet custT="1"/>
      <dgm:spPr/>
      <dgm:t>
        <a:bodyPr/>
        <a:lstStyle/>
        <a:p>
          <a:r>
            <a:rPr lang="en-GB" sz="2000" dirty="0"/>
            <a:t>Para </a:t>
          </a:r>
          <a:r>
            <a:rPr lang="en-GB" sz="2000" dirty="0" err="1"/>
            <a:t>petani</a:t>
          </a:r>
          <a:r>
            <a:rPr lang="en-GB" sz="2000" dirty="0"/>
            <a:t> </a:t>
          </a:r>
          <a:r>
            <a:rPr lang="en-GB" sz="2000" dirty="0" err="1"/>
            <a:t>sudah</a:t>
          </a:r>
          <a:r>
            <a:rPr lang="en-GB" sz="2000" dirty="0"/>
            <a:t> </a:t>
          </a:r>
          <a:r>
            <a:rPr lang="en-GB" sz="2000" dirty="0" err="1"/>
            <a:t>banyak</a:t>
          </a:r>
          <a:r>
            <a:rPr lang="en-GB" sz="2000" dirty="0"/>
            <a:t> yang </a:t>
          </a:r>
          <a:r>
            <a:rPr lang="en-GB" sz="2000" dirty="0" err="1"/>
            <a:t>berpengetahuan</a:t>
          </a:r>
          <a:r>
            <a:rPr lang="en-GB" sz="2000" dirty="0"/>
            <a:t> dan </a:t>
          </a:r>
          <a:r>
            <a:rPr lang="en-GB" sz="2000" dirty="0" err="1"/>
            <a:t>berpendidikan</a:t>
          </a:r>
          <a:r>
            <a:rPr lang="en-GB" sz="2000" dirty="0"/>
            <a:t> </a:t>
          </a:r>
          <a:r>
            <a:rPr lang="en-GB" sz="2000" dirty="0" err="1"/>
            <a:t>tinggi</a:t>
          </a:r>
          <a:r>
            <a:rPr lang="en-GB" sz="2000" dirty="0"/>
            <a:t>, </a:t>
          </a:r>
          <a:r>
            <a:rPr lang="en-GB" sz="2000" dirty="0" err="1"/>
            <a:t>mempunyai</a:t>
          </a:r>
          <a:r>
            <a:rPr lang="en-GB" sz="2000" dirty="0"/>
            <a:t> </a:t>
          </a:r>
          <a:r>
            <a:rPr lang="en-GB" sz="2000" dirty="0" err="1"/>
            <a:t>permintaan</a:t>
          </a:r>
          <a:r>
            <a:rPr lang="en-GB" sz="2000" dirty="0"/>
            <a:t> </a:t>
          </a:r>
          <a:r>
            <a:rPr lang="en-GB" sz="2000" dirty="0" err="1"/>
            <a:t>tinggi</a:t>
          </a:r>
          <a:r>
            <a:rPr lang="en-GB" sz="2000" dirty="0"/>
            <a:t> </a:t>
          </a:r>
          <a:r>
            <a:rPr lang="en-GB" sz="2000" dirty="0" err="1"/>
            <a:t>terhadap</a:t>
          </a:r>
          <a:r>
            <a:rPr lang="en-GB" sz="2000" dirty="0"/>
            <a:t> </a:t>
          </a:r>
          <a:r>
            <a:rPr lang="en-GB" sz="2000" dirty="0" err="1"/>
            <a:t>teknologi</a:t>
          </a:r>
          <a:r>
            <a:rPr lang="en-GB" sz="2000" dirty="0"/>
            <a:t> dan </a:t>
          </a:r>
          <a:r>
            <a:rPr lang="en-GB" sz="2000" dirty="0" err="1"/>
            <a:t>maklumat</a:t>
          </a:r>
          <a:r>
            <a:rPr lang="en-GB" sz="2000" dirty="0"/>
            <a:t>, </a:t>
          </a:r>
          <a:r>
            <a:rPr lang="en-GB" sz="2000" dirty="0" err="1"/>
            <a:t>sudah</a:t>
          </a:r>
          <a:r>
            <a:rPr lang="en-GB" sz="2000" dirty="0"/>
            <a:t> </a:t>
          </a:r>
          <a:r>
            <a:rPr lang="en-GB" sz="2000" dirty="0" err="1"/>
            <a:t>pandai</a:t>
          </a:r>
          <a:r>
            <a:rPr lang="en-GB" sz="2000" dirty="0"/>
            <a:t> </a:t>
          </a:r>
          <a:r>
            <a:rPr lang="en-GB" sz="2000" dirty="0" err="1"/>
            <a:t>menyuarakan</a:t>
          </a:r>
          <a:r>
            <a:rPr lang="en-GB" sz="2000" dirty="0"/>
            <a:t> </a:t>
          </a:r>
          <a:r>
            <a:rPr lang="en-GB" sz="2000" dirty="0" err="1"/>
            <a:t>pendapat</a:t>
          </a:r>
          <a:r>
            <a:rPr lang="en-GB" sz="2000" dirty="0"/>
            <a:t> dan </a:t>
          </a:r>
          <a:r>
            <a:rPr lang="en-GB" sz="2000" dirty="0" err="1"/>
            <a:t>hak</a:t>
          </a:r>
          <a:r>
            <a:rPr lang="en-GB" sz="2000" dirty="0"/>
            <a:t> </a:t>
          </a:r>
          <a:r>
            <a:rPr lang="en-GB" sz="2000" dirty="0" err="1"/>
            <a:t>mereka</a:t>
          </a:r>
          <a:r>
            <a:rPr lang="en-GB" sz="2000" dirty="0"/>
            <a:t>. </a:t>
          </a:r>
          <a:endParaRPr lang="en-US" sz="2000" dirty="0"/>
        </a:p>
      </dgm:t>
    </dgm:pt>
    <dgm:pt modelId="{B63F6267-2F72-4D4D-851B-AB866C3DF83E}" type="parTrans" cxnId="{5D3C8433-D21A-4258-9E97-4270059AE667}">
      <dgm:prSet/>
      <dgm:spPr/>
      <dgm:t>
        <a:bodyPr/>
        <a:lstStyle/>
        <a:p>
          <a:endParaRPr lang="en-US"/>
        </a:p>
      </dgm:t>
    </dgm:pt>
    <dgm:pt modelId="{A77FB26A-B4AB-4C3E-A401-7185E8ECADD9}" type="sibTrans" cxnId="{5D3C8433-D21A-4258-9E97-4270059AE667}">
      <dgm:prSet/>
      <dgm:spPr/>
      <dgm:t>
        <a:bodyPr/>
        <a:lstStyle/>
        <a:p>
          <a:endParaRPr lang="en-US"/>
        </a:p>
      </dgm:t>
    </dgm:pt>
    <dgm:pt modelId="{C231169E-6612-40AF-BAF2-002AB790D2A4}">
      <dgm:prSet custT="1"/>
      <dgm:spPr/>
      <dgm:t>
        <a:bodyPr/>
        <a:lstStyle/>
        <a:p>
          <a:r>
            <a:rPr lang="en-GB" sz="2000" dirty="0"/>
            <a:t>Oleh </a:t>
          </a:r>
          <a:r>
            <a:rPr lang="en-GB" sz="2000" dirty="0" err="1"/>
            <a:t>itu</a:t>
          </a:r>
          <a:r>
            <a:rPr lang="en-GB" sz="2000" dirty="0"/>
            <a:t> </a:t>
          </a:r>
          <a:r>
            <a:rPr lang="en-GB" sz="2000" dirty="0" err="1"/>
            <a:t>pegawai</a:t>
          </a:r>
          <a:r>
            <a:rPr lang="en-GB" sz="2000" dirty="0"/>
            <a:t> </a:t>
          </a:r>
          <a:r>
            <a:rPr lang="en-GB" sz="2000" dirty="0" err="1"/>
            <a:t>pengembangan</a:t>
          </a:r>
          <a:r>
            <a:rPr lang="en-GB" sz="2000" dirty="0"/>
            <a:t> </a:t>
          </a:r>
          <a:r>
            <a:rPr lang="en-GB" sz="2000" dirty="0" err="1"/>
            <a:t>hari</a:t>
          </a:r>
          <a:r>
            <a:rPr lang="en-GB" sz="2000" dirty="0"/>
            <a:t> </a:t>
          </a:r>
          <a:r>
            <a:rPr lang="en-GB" sz="2000" dirty="0" err="1"/>
            <a:t>ini</a:t>
          </a:r>
          <a:r>
            <a:rPr lang="en-GB" sz="2000" dirty="0"/>
            <a:t> </a:t>
          </a:r>
          <a:r>
            <a:rPr lang="en-GB" sz="2000" dirty="0" err="1"/>
            <a:t>perlu</a:t>
          </a:r>
          <a:r>
            <a:rPr lang="en-GB" sz="2000" dirty="0"/>
            <a:t> </a:t>
          </a:r>
          <a:r>
            <a:rPr lang="en-GB" sz="2000" dirty="0" err="1"/>
            <a:t>peka</a:t>
          </a:r>
          <a:r>
            <a:rPr lang="en-GB" sz="2000" dirty="0"/>
            <a:t> </a:t>
          </a:r>
          <a:r>
            <a:rPr lang="en-GB" sz="2000" dirty="0" err="1"/>
            <a:t>dengan</a:t>
          </a:r>
          <a:r>
            <a:rPr lang="en-GB" sz="2000" dirty="0"/>
            <a:t> </a:t>
          </a:r>
          <a:r>
            <a:rPr lang="en-GB" sz="2000" dirty="0" err="1"/>
            <a:t>perubahan</a:t>
          </a:r>
          <a:r>
            <a:rPr lang="en-GB" sz="2000" dirty="0"/>
            <a:t> </a:t>
          </a:r>
          <a:r>
            <a:rPr lang="en-GB" sz="2000" dirty="0" err="1"/>
            <a:t>persekitaran</a:t>
          </a:r>
          <a:r>
            <a:rPr lang="en-GB" sz="2000" dirty="0"/>
            <a:t> </a:t>
          </a:r>
          <a:r>
            <a:rPr lang="en-GB" sz="2000" dirty="0" err="1"/>
            <a:t>meliputi</a:t>
          </a:r>
          <a:r>
            <a:rPr lang="en-GB" sz="2000" dirty="0"/>
            <a:t> </a:t>
          </a:r>
          <a:r>
            <a:rPr lang="en-GB" sz="2000" dirty="0" err="1"/>
            <a:t>pengetahuan</a:t>
          </a:r>
          <a:r>
            <a:rPr lang="en-GB" sz="2000" dirty="0"/>
            <a:t>, </a:t>
          </a:r>
          <a:r>
            <a:rPr lang="en-GB" sz="2000" dirty="0" err="1"/>
            <a:t>kepakaran</a:t>
          </a:r>
          <a:r>
            <a:rPr lang="en-GB" sz="2000" dirty="0"/>
            <a:t> dan </a:t>
          </a:r>
          <a:r>
            <a:rPr lang="en-GB" sz="2000" dirty="0" err="1"/>
            <a:t>kemahiran</a:t>
          </a:r>
          <a:r>
            <a:rPr lang="en-GB" sz="2000" dirty="0"/>
            <a:t> </a:t>
          </a:r>
          <a:r>
            <a:rPr lang="en-GB" sz="2000" dirty="0" err="1"/>
            <a:t>dalam</a:t>
          </a:r>
          <a:r>
            <a:rPr lang="en-GB" sz="2000" dirty="0"/>
            <a:t> </a:t>
          </a:r>
          <a:r>
            <a:rPr lang="en-GB" sz="2000" dirty="0" err="1"/>
            <a:t>bidang</a:t>
          </a:r>
          <a:r>
            <a:rPr lang="en-GB" sz="2000" dirty="0"/>
            <a:t> </a:t>
          </a:r>
          <a:r>
            <a:rPr lang="en-GB" sz="2000" dirty="0" err="1"/>
            <a:t>pertanian</a:t>
          </a:r>
          <a:r>
            <a:rPr lang="en-GB" sz="2000" dirty="0"/>
            <a:t> </a:t>
          </a:r>
          <a:r>
            <a:rPr lang="en-GB" sz="2000" dirty="0" err="1"/>
            <a:t>ataupun</a:t>
          </a:r>
          <a:r>
            <a:rPr lang="en-GB" sz="2000" dirty="0"/>
            <a:t> </a:t>
          </a:r>
          <a:r>
            <a:rPr lang="en-GB" sz="2000" dirty="0" err="1"/>
            <a:t>bidang</a:t>
          </a:r>
          <a:r>
            <a:rPr lang="en-GB" sz="2000" dirty="0"/>
            <a:t> </a:t>
          </a:r>
          <a:r>
            <a:rPr lang="en-GB" sz="2000" dirty="0" err="1"/>
            <a:t>berkaitan</a:t>
          </a:r>
          <a:r>
            <a:rPr lang="en-GB" sz="2000" dirty="0"/>
            <a:t> </a:t>
          </a:r>
          <a:r>
            <a:rPr lang="en-GB" sz="2000" dirty="0" err="1"/>
            <a:t>bagi</a:t>
          </a:r>
          <a:r>
            <a:rPr lang="en-GB" sz="2000" dirty="0"/>
            <a:t> </a:t>
          </a:r>
          <a:r>
            <a:rPr lang="en-GB" sz="2000" dirty="0" err="1"/>
            <a:t>membantu</a:t>
          </a:r>
          <a:r>
            <a:rPr lang="en-GB" sz="2000" dirty="0"/>
            <a:t> </a:t>
          </a:r>
          <a:r>
            <a:rPr lang="en-GB" sz="2000" dirty="0" err="1"/>
            <a:t>masyarakat</a:t>
          </a:r>
          <a:r>
            <a:rPr lang="en-GB" sz="2000" dirty="0"/>
            <a:t> </a:t>
          </a:r>
          <a:r>
            <a:rPr lang="en-GB" sz="2000" dirty="0" err="1"/>
            <a:t>tani</a:t>
          </a:r>
          <a:r>
            <a:rPr lang="en-GB" sz="2000" dirty="0"/>
            <a:t> yang </a:t>
          </a:r>
          <a:r>
            <a:rPr lang="en-GB" sz="2000" dirty="0" err="1"/>
            <a:t>memerlukan</a:t>
          </a:r>
          <a:r>
            <a:rPr lang="en-GB" sz="2000" dirty="0"/>
            <a:t> </a:t>
          </a:r>
          <a:r>
            <a:rPr lang="en-GB" sz="2000" dirty="0" err="1"/>
            <a:t>khidmat</a:t>
          </a:r>
          <a:r>
            <a:rPr lang="en-GB" sz="2000" dirty="0"/>
            <a:t> </a:t>
          </a:r>
          <a:r>
            <a:rPr lang="en-GB" sz="2000" dirty="0" err="1"/>
            <a:t>pengembangan</a:t>
          </a:r>
          <a:endParaRPr lang="en-US" sz="2000" dirty="0"/>
        </a:p>
      </dgm:t>
    </dgm:pt>
    <dgm:pt modelId="{4C78ADC5-4C5D-40A6-B78B-E76CC6217568}" type="parTrans" cxnId="{88A0DB20-24F9-45AC-86D6-A58F96C8692D}">
      <dgm:prSet/>
      <dgm:spPr/>
      <dgm:t>
        <a:bodyPr/>
        <a:lstStyle/>
        <a:p>
          <a:endParaRPr lang="en-US"/>
        </a:p>
      </dgm:t>
    </dgm:pt>
    <dgm:pt modelId="{E4912745-0165-4732-B4CF-CE1ECF299675}" type="sibTrans" cxnId="{88A0DB20-24F9-45AC-86D6-A58F96C8692D}">
      <dgm:prSet/>
      <dgm:spPr/>
      <dgm:t>
        <a:bodyPr/>
        <a:lstStyle/>
        <a:p>
          <a:endParaRPr lang="en-US"/>
        </a:p>
      </dgm:t>
    </dgm:pt>
    <dgm:pt modelId="{5EC09743-5080-44A2-AFF5-48E433741799}" type="pres">
      <dgm:prSet presAssocID="{38594426-E1AE-4830-ACFC-7FF87C8A04E7}" presName="hierChild1" presStyleCnt="0">
        <dgm:presLayoutVars>
          <dgm:chPref val="1"/>
          <dgm:dir/>
          <dgm:animOne val="branch"/>
          <dgm:animLvl val="lvl"/>
          <dgm:resizeHandles/>
        </dgm:presLayoutVars>
      </dgm:prSet>
      <dgm:spPr/>
    </dgm:pt>
    <dgm:pt modelId="{797BDF81-333C-42BC-8022-BDC64CC43F96}" type="pres">
      <dgm:prSet presAssocID="{04B24AD0-B178-4BB0-A55B-26ED6D9B6489}" presName="hierRoot1" presStyleCnt="0"/>
      <dgm:spPr/>
    </dgm:pt>
    <dgm:pt modelId="{01905EAE-09EB-4B70-B4AB-F4CFBA3ED11F}" type="pres">
      <dgm:prSet presAssocID="{04B24AD0-B178-4BB0-A55B-26ED6D9B6489}" presName="composite" presStyleCnt="0"/>
      <dgm:spPr/>
    </dgm:pt>
    <dgm:pt modelId="{AE265922-2A90-4DC4-B95E-57407F643A52}" type="pres">
      <dgm:prSet presAssocID="{04B24AD0-B178-4BB0-A55B-26ED6D9B6489}" presName="background" presStyleLbl="node0" presStyleIdx="0" presStyleCnt="2"/>
      <dgm:spPr/>
    </dgm:pt>
    <dgm:pt modelId="{38C0D6D6-1719-4BBA-834A-5E67F3E0FD40}" type="pres">
      <dgm:prSet presAssocID="{04B24AD0-B178-4BB0-A55B-26ED6D9B6489}" presName="text" presStyleLbl="fgAcc0" presStyleIdx="0" presStyleCnt="2">
        <dgm:presLayoutVars>
          <dgm:chPref val="3"/>
        </dgm:presLayoutVars>
      </dgm:prSet>
      <dgm:spPr/>
    </dgm:pt>
    <dgm:pt modelId="{97D6D3A7-3A55-43A0-BD63-212401BC42EB}" type="pres">
      <dgm:prSet presAssocID="{04B24AD0-B178-4BB0-A55B-26ED6D9B6489}" presName="hierChild2" presStyleCnt="0"/>
      <dgm:spPr/>
    </dgm:pt>
    <dgm:pt modelId="{507E4EC1-1D94-4738-BD9D-EE508F54BBAF}" type="pres">
      <dgm:prSet presAssocID="{C231169E-6612-40AF-BAF2-002AB790D2A4}" presName="hierRoot1" presStyleCnt="0"/>
      <dgm:spPr/>
    </dgm:pt>
    <dgm:pt modelId="{6E7226CB-0873-4F2D-BF4B-2296F90398C4}" type="pres">
      <dgm:prSet presAssocID="{C231169E-6612-40AF-BAF2-002AB790D2A4}" presName="composite" presStyleCnt="0"/>
      <dgm:spPr/>
    </dgm:pt>
    <dgm:pt modelId="{BB6FECDA-F655-4E1F-9CE4-65E763EA6D31}" type="pres">
      <dgm:prSet presAssocID="{C231169E-6612-40AF-BAF2-002AB790D2A4}" presName="background" presStyleLbl="node0" presStyleIdx="1" presStyleCnt="2"/>
      <dgm:spPr/>
    </dgm:pt>
    <dgm:pt modelId="{00EE4205-0E32-46A1-8C91-9F85C285571F}" type="pres">
      <dgm:prSet presAssocID="{C231169E-6612-40AF-BAF2-002AB790D2A4}" presName="text" presStyleLbl="fgAcc0" presStyleIdx="1" presStyleCnt="2">
        <dgm:presLayoutVars>
          <dgm:chPref val="3"/>
        </dgm:presLayoutVars>
      </dgm:prSet>
      <dgm:spPr/>
    </dgm:pt>
    <dgm:pt modelId="{095E5938-7904-414A-9BAF-6C5915DC1556}" type="pres">
      <dgm:prSet presAssocID="{C231169E-6612-40AF-BAF2-002AB790D2A4}" presName="hierChild2" presStyleCnt="0"/>
      <dgm:spPr/>
    </dgm:pt>
  </dgm:ptLst>
  <dgm:cxnLst>
    <dgm:cxn modelId="{40992207-3F80-4404-8BE7-1C88510DD05E}" type="presOf" srcId="{C231169E-6612-40AF-BAF2-002AB790D2A4}" destId="{00EE4205-0E32-46A1-8C91-9F85C285571F}" srcOrd="0" destOrd="0" presId="urn:microsoft.com/office/officeart/2005/8/layout/hierarchy1"/>
    <dgm:cxn modelId="{88A0DB20-24F9-45AC-86D6-A58F96C8692D}" srcId="{38594426-E1AE-4830-ACFC-7FF87C8A04E7}" destId="{C231169E-6612-40AF-BAF2-002AB790D2A4}" srcOrd="1" destOrd="0" parTransId="{4C78ADC5-4C5D-40A6-B78B-E76CC6217568}" sibTransId="{E4912745-0165-4732-B4CF-CE1ECF299675}"/>
    <dgm:cxn modelId="{5D3C8433-D21A-4258-9E97-4270059AE667}" srcId="{38594426-E1AE-4830-ACFC-7FF87C8A04E7}" destId="{04B24AD0-B178-4BB0-A55B-26ED6D9B6489}" srcOrd="0" destOrd="0" parTransId="{B63F6267-2F72-4D4D-851B-AB866C3DF83E}" sibTransId="{A77FB26A-B4AB-4C3E-A401-7185E8ECADD9}"/>
    <dgm:cxn modelId="{41EEF081-F935-4210-B80A-8A8B4216EAE5}" type="presOf" srcId="{38594426-E1AE-4830-ACFC-7FF87C8A04E7}" destId="{5EC09743-5080-44A2-AFF5-48E433741799}" srcOrd="0" destOrd="0" presId="urn:microsoft.com/office/officeart/2005/8/layout/hierarchy1"/>
    <dgm:cxn modelId="{165A6BAD-78B7-4A31-A216-9EA3F429723C}" type="presOf" srcId="{04B24AD0-B178-4BB0-A55B-26ED6D9B6489}" destId="{38C0D6D6-1719-4BBA-834A-5E67F3E0FD40}" srcOrd="0" destOrd="0" presId="urn:microsoft.com/office/officeart/2005/8/layout/hierarchy1"/>
    <dgm:cxn modelId="{6268D28D-FE32-4F5E-8C0A-D28A13339626}" type="presParOf" srcId="{5EC09743-5080-44A2-AFF5-48E433741799}" destId="{797BDF81-333C-42BC-8022-BDC64CC43F96}" srcOrd="0" destOrd="0" presId="urn:microsoft.com/office/officeart/2005/8/layout/hierarchy1"/>
    <dgm:cxn modelId="{CE6B8050-31AE-41B3-B024-2C3394F1E973}" type="presParOf" srcId="{797BDF81-333C-42BC-8022-BDC64CC43F96}" destId="{01905EAE-09EB-4B70-B4AB-F4CFBA3ED11F}" srcOrd="0" destOrd="0" presId="urn:microsoft.com/office/officeart/2005/8/layout/hierarchy1"/>
    <dgm:cxn modelId="{8A449A65-08E2-4DFA-A0FF-0C239C1F8C54}" type="presParOf" srcId="{01905EAE-09EB-4B70-B4AB-F4CFBA3ED11F}" destId="{AE265922-2A90-4DC4-B95E-57407F643A52}" srcOrd="0" destOrd="0" presId="urn:microsoft.com/office/officeart/2005/8/layout/hierarchy1"/>
    <dgm:cxn modelId="{49B82C62-04E6-4821-ABEB-253AEA8D523F}" type="presParOf" srcId="{01905EAE-09EB-4B70-B4AB-F4CFBA3ED11F}" destId="{38C0D6D6-1719-4BBA-834A-5E67F3E0FD40}" srcOrd="1" destOrd="0" presId="urn:microsoft.com/office/officeart/2005/8/layout/hierarchy1"/>
    <dgm:cxn modelId="{F3178DE0-FDAB-45A3-BF04-746F83F8C946}" type="presParOf" srcId="{797BDF81-333C-42BC-8022-BDC64CC43F96}" destId="{97D6D3A7-3A55-43A0-BD63-212401BC42EB}" srcOrd="1" destOrd="0" presId="urn:microsoft.com/office/officeart/2005/8/layout/hierarchy1"/>
    <dgm:cxn modelId="{F20D1549-4A38-498A-A394-FDF9DCE45809}" type="presParOf" srcId="{5EC09743-5080-44A2-AFF5-48E433741799}" destId="{507E4EC1-1D94-4738-BD9D-EE508F54BBAF}" srcOrd="1" destOrd="0" presId="urn:microsoft.com/office/officeart/2005/8/layout/hierarchy1"/>
    <dgm:cxn modelId="{33D25D8B-4BC1-449A-B140-FF3D5490706A}" type="presParOf" srcId="{507E4EC1-1D94-4738-BD9D-EE508F54BBAF}" destId="{6E7226CB-0873-4F2D-BF4B-2296F90398C4}" srcOrd="0" destOrd="0" presId="urn:microsoft.com/office/officeart/2005/8/layout/hierarchy1"/>
    <dgm:cxn modelId="{2339673E-124D-4118-B9FA-38C72C41586A}" type="presParOf" srcId="{6E7226CB-0873-4F2D-BF4B-2296F90398C4}" destId="{BB6FECDA-F655-4E1F-9CE4-65E763EA6D31}" srcOrd="0" destOrd="0" presId="urn:microsoft.com/office/officeart/2005/8/layout/hierarchy1"/>
    <dgm:cxn modelId="{C68B5A1D-1890-4EF4-89B0-8DBAC551B90D}" type="presParOf" srcId="{6E7226CB-0873-4F2D-BF4B-2296F90398C4}" destId="{00EE4205-0E32-46A1-8C91-9F85C285571F}" srcOrd="1" destOrd="0" presId="urn:microsoft.com/office/officeart/2005/8/layout/hierarchy1"/>
    <dgm:cxn modelId="{5954825F-D616-49B0-B218-817C853CCB8D}" type="presParOf" srcId="{507E4EC1-1D94-4738-BD9D-EE508F54BBAF}" destId="{095E5938-7904-414A-9BAF-6C5915DC155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C75CDFB-6390-465B-B16E-9DD0F197A6B2}" type="doc">
      <dgm:prSet loTypeId="urn:microsoft.com/office/officeart/2005/8/layout/vList2" loCatId="list" qsTypeId="urn:microsoft.com/office/officeart/2005/8/quickstyle/simple1" qsCatId="simple" csTypeId="urn:microsoft.com/office/officeart/2005/8/colors/accent1_1" csCatId="accent1"/>
      <dgm:spPr/>
      <dgm:t>
        <a:bodyPr/>
        <a:lstStyle/>
        <a:p>
          <a:endParaRPr lang="en-US"/>
        </a:p>
      </dgm:t>
    </dgm:pt>
    <dgm:pt modelId="{DB409078-4269-4E5C-ABE4-E3B072838132}">
      <dgm:prSet custT="1"/>
      <dgm:spPr/>
      <dgm:t>
        <a:bodyPr/>
        <a:lstStyle/>
        <a:p>
          <a:pPr algn="just"/>
          <a:r>
            <a:rPr lang="en-GB" sz="2000" dirty="0"/>
            <a:t>Latihan yang </a:t>
          </a:r>
          <a:r>
            <a:rPr lang="en-GB" sz="2000" dirty="0" err="1"/>
            <a:t>mencukupi</a:t>
          </a:r>
          <a:r>
            <a:rPr lang="en-GB" sz="2000" dirty="0"/>
            <a:t> dan </a:t>
          </a:r>
          <a:r>
            <a:rPr lang="en-GB" sz="2000" dirty="0" err="1"/>
            <a:t>bersesuaian</a:t>
          </a:r>
          <a:r>
            <a:rPr lang="en-GB" sz="2000" dirty="0"/>
            <a:t> </a:t>
          </a:r>
          <a:r>
            <a:rPr lang="en-GB" sz="2000" dirty="0" err="1"/>
            <a:t>mengikut</a:t>
          </a:r>
          <a:r>
            <a:rPr lang="en-GB" sz="2000" dirty="0"/>
            <a:t> </a:t>
          </a:r>
          <a:r>
            <a:rPr lang="en-GB" sz="2000" dirty="0" err="1"/>
            <a:t>bidang</a:t>
          </a:r>
          <a:r>
            <a:rPr lang="en-GB" sz="2000" dirty="0"/>
            <a:t> dan </a:t>
          </a:r>
          <a:r>
            <a:rPr lang="en-GB" sz="2000" dirty="0" err="1"/>
            <a:t>keperluan</a:t>
          </a:r>
          <a:r>
            <a:rPr lang="en-GB" sz="2000" dirty="0"/>
            <a:t> </a:t>
          </a:r>
          <a:r>
            <a:rPr lang="en-GB" sz="2000" dirty="0" err="1"/>
            <a:t>semasa</a:t>
          </a:r>
          <a:r>
            <a:rPr lang="en-GB" sz="2000" dirty="0"/>
            <a:t> </a:t>
          </a:r>
          <a:r>
            <a:rPr lang="en-GB" sz="2000" dirty="0" err="1"/>
            <a:t>membantu</a:t>
          </a:r>
          <a:r>
            <a:rPr lang="en-GB" sz="2000" dirty="0"/>
            <a:t> </a:t>
          </a:r>
          <a:r>
            <a:rPr lang="en-GB" sz="2000" dirty="0" err="1"/>
            <a:t>melahirkan</a:t>
          </a:r>
          <a:r>
            <a:rPr lang="en-GB" sz="2000" dirty="0"/>
            <a:t> </a:t>
          </a:r>
          <a:r>
            <a:rPr lang="en-GB" sz="2000" dirty="0" err="1"/>
            <a:t>seorang</a:t>
          </a:r>
          <a:r>
            <a:rPr lang="en-GB" sz="2000" dirty="0"/>
            <a:t> </a:t>
          </a:r>
          <a:r>
            <a:rPr lang="en-GB" sz="2000" dirty="0" err="1"/>
            <a:t>pegawai</a:t>
          </a:r>
          <a:r>
            <a:rPr lang="en-GB" sz="2000" dirty="0"/>
            <a:t> </a:t>
          </a:r>
          <a:r>
            <a:rPr lang="en-GB" sz="2000" dirty="0" err="1"/>
            <a:t>pengembangan</a:t>
          </a:r>
          <a:r>
            <a:rPr lang="en-GB" sz="2000" dirty="0"/>
            <a:t> yang </a:t>
          </a:r>
          <a:r>
            <a:rPr lang="en-GB" sz="2000" dirty="0" err="1"/>
            <a:t>berkompetensi</a:t>
          </a:r>
          <a:r>
            <a:rPr lang="en-GB" sz="2000" dirty="0"/>
            <a:t>.</a:t>
          </a:r>
          <a:endParaRPr lang="en-US" sz="2000" dirty="0"/>
        </a:p>
      </dgm:t>
    </dgm:pt>
    <dgm:pt modelId="{C55A1A9B-C0CC-46A7-B020-6208BBA0FA8F}" type="parTrans" cxnId="{A0E186F5-E6A7-4030-BE2D-3125DD9984E5}">
      <dgm:prSet/>
      <dgm:spPr/>
      <dgm:t>
        <a:bodyPr/>
        <a:lstStyle/>
        <a:p>
          <a:endParaRPr lang="en-US" sz="2000"/>
        </a:p>
      </dgm:t>
    </dgm:pt>
    <dgm:pt modelId="{7C849B05-C9AB-4F1C-BBAE-42370BC3C8DD}" type="sibTrans" cxnId="{A0E186F5-E6A7-4030-BE2D-3125DD9984E5}">
      <dgm:prSet/>
      <dgm:spPr/>
      <dgm:t>
        <a:bodyPr/>
        <a:lstStyle/>
        <a:p>
          <a:endParaRPr lang="en-US" sz="2000"/>
        </a:p>
      </dgm:t>
    </dgm:pt>
    <dgm:pt modelId="{B92B08B0-CD88-4289-9781-F0B9A78258EA}">
      <dgm:prSet custT="1"/>
      <dgm:spPr/>
      <dgm:t>
        <a:bodyPr/>
        <a:lstStyle/>
        <a:p>
          <a:pPr algn="just"/>
          <a:r>
            <a:rPr lang="en-GB" sz="2000"/>
            <a:t>Pembentukan dan penggubalan modul latihan yang mantap perlu mempunyai nisbah yang sesuai antara memberi latihan berbentuk teori dan praktikal. </a:t>
          </a:r>
          <a:endParaRPr lang="en-US" sz="2000"/>
        </a:p>
      </dgm:t>
    </dgm:pt>
    <dgm:pt modelId="{A08124C6-C242-48BC-BBB5-B8A10154A1C2}" type="parTrans" cxnId="{3B5A0F87-C973-4A77-A177-FCE18F30E8A6}">
      <dgm:prSet/>
      <dgm:spPr/>
      <dgm:t>
        <a:bodyPr/>
        <a:lstStyle/>
        <a:p>
          <a:endParaRPr lang="en-US" sz="2000"/>
        </a:p>
      </dgm:t>
    </dgm:pt>
    <dgm:pt modelId="{B53C7481-6260-46CD-AB30-E43AE00D1195}" type="sibTrans" cxnId="{3B5A0F87-C973-4A77-A177-FCE18F30E8A6}">
      <dgm:prSet/>
      <dgm:spPr/>
      <dgm:t>
        <a:bodyPr/>
        <a:lstStyle/>
        <a:p>
          <a:endParaRPr lang="en-US" sz="2000"/>
        </a:p>
      </dgm:t>
    </dgm:pt>
    <dgm:pt modelId="{045A9C29-4453-44E3-967A-8D200B579A20}">
      <dgm:prSet custT="1"/>
      <dgm:spPr/>
      <dgm:t>
        <a:bodyPr/>
        <a:lstStyle/>
        <a:p>
          <a:pPr algn="just"/>
          <a:r>
            <a:rPr lang="en-GB" sz="2000"/>
            <a:t>Malah modul latihan yang menerapkan pengetahuan mengenai bidang teknologi, pengembangan, motivasi, komunikasi dan sebagainya perlu diambilkira. </a:t>
          </a:r>
          <a:endParaRPr lang="en-US" sz="2000"/>
        </a:p>
      </dgm:t>
    </dgm:pt>
    <dgm:pt modelId="{8B660325-E438-4735-A336-21E4DCB9FD3B}" type="parTrans" cxnId="{4916173B-6435-4196-9848-508F18497984}">
      <dgm:prSet/>
      <dgm:spPr/>
      <dgm:t>
        <a:bodyPr/>
        <a:lstStyle/>
        <a:p>
          <a:endParaRPr lang="en-US" sz="2000"/>
        </a:p>
      </dgm:t>
    </dgm:pt>
    <dgm:pt modelId="{C08CAE36-D713-4763-8542-9E29D31B2861}" type="sibTrans" cxnId="{4916173B-6435-4196-9848-508F18497984}">
      <dgm:prSet/>
      <dgm:spPr/>
      <dgm:t>
        <a:bodyPr/>
        <a:lstStyle/>
        <a:p>
          <a:endParaRPr lang="en-US" sz="2000"/>
        </a:p>
      </dgm:t>
    </dgm:pt>
    <dgm:pt modelId="{5BC61403-9F1B-437D-AFB1-FD0E9BE444BC}" type="pres">
      <dgm:prSet presAssocID="{FC75CDFB-6390-465B-B16E-9DD0F197A6B2}" presName="linear" presStyleCnt="0">
        <dgm:presLayoutVars>
          <dgm:animLvl val="lvl"/>
          <dgm:resizeHandles val="exact"/>
        </dgm:presLayoutVars>
      </dgm:prSet>
      <dgm:spPr/>
    </dgm:pt>
    <dgm:pt modelId="{CD36784D-243D-4E69-9C2D-CE0E4F4FB3B2}" type="pres">
      <dgm:prSet presAssocID="{DB409078-4269-4E5C-ABE4-E3B072838132}" presName="parentText" presStyleLbl="node1" presStyleIdx="0" presStyleCnt="3">
        <dgm:presLayoutVars>
          <dgm:chMax val="0"/>
          <dgm:bulletEnabled val="1"/>
        </dgm:presLayoutVars>
      </dgm:prSet>
      <dgm:spPr/>
    </dgm:pt>
    <dgm:pt modelId="{0DFC632F-0BA0-4122-B274-3AA2F4940AC7}" type="pres">
      <dgm:prSet presAssocID="{7C849B05-C9AB-4F1C-BBAE-42370BC3C8DD}" presName="spacer" presStyleCnt="0"/>
      <dgm:spPr/>
    </dgm:pt>
    <dgm:pt modelId="{538B484D-95C6-464E-8961-3BDEA73211EA}" type="pres">
      <dgm:prSet presAssocID="{B92B08B0-CD88-4289-9781-F0B9A78258EA}" presName="parentText" presStyleLbl="node1" presStyleIdx="1" presStyleCnt="3">
        <dgm:presLayoutVars>
          <dgm:chMax val="0"/>
          <dgm:bulletEnabled val="1"/>
        </dgm:presLayoutVars>
      </dgm:prSet>
      <dgm:spPr/>
    </dgm:pt>
    <dgm:pt modelId="{334252F8-5992-4E22-BDCC-80ABB1EDF462}" type="pres">
      <dgm:prSet presAssocID="{B53C7481-6260-46CD-AB30-E43AE00D1195}" presName="spacer" presStyleCnt="0"/>
      <dgm:spPr/>
    </dgm:pt>
    <dgm:pt modelId="{B6189E28-0454-475C-995D-71B6719D5432}" type="pres">
      <dgm:prSet presAssocID="{045A9C29-4453-44E3-967A-8D200B579A20}" presName="parentText" presStyleLbl="node1" presStyleIdx="2" presStyleCnt="3">
        <dgm:presLayoutVars>
          <dgm:chMax val="0"/>
          <dgm:bulletEnabled val="1"/>
        </dgm:presLayoutVars>
      </dgm:prSet>
      <dgm:spPr/>
    </dgm:pt>
  </dgm:ptLst>
  <dgm:cxnLst>
    <dgm:cxn modelId="{8C649003-0D4C-44F7-AB8E-3C7FC41658F2}" type="presOf" srcId="{FC75CDFB-6390-465B-B16E-9DD0F197A6B2}" destId="{5BC61403-9F1B-437D-AFB1-FD0E9BE444BC}" srcOrd="0" destOrd="0" presId="urn:microsoft.com/office/officeart/2005/8/layout/vList2"/>
    <dgm:cxn modelId="{4916173B-6435-4196-9848-508F18497984}" srcId="{FC75CDFB-6390-465B-B16E-9DD0F197A6B2}" destId="{045A9C29-4453-44E3-967A-8D200B579A20}" srcOrd="2" destOrd="0" parTransId="{8B660325-E438-4735-A336-21E4DCB9FD3B}" sibTransId="{C08CAE36-D713-4763-8542-9E29D31B2861}"/>
    <dgm:cxn modelId="{F1F69F3B-65E1-49AC-9F0F-023EC0FC166B}" type="presOf" srcId="{B92B08B0-CD88-4289-9781-F0B9A78258EA}" destId="{538B484D-95C6-464E-8961-3BDEA73211EA}" srcOrd="0" destOrd="0" presId="urn:microsoft.com/office/officeart/2005/8/layout/vList2"/>
    <dgm:cxn modelId="{BCD1C056-C8CC-424F-A326-6352B1297962}" type="presOf" srcId="{045A9C29-4453-44E3-967A-8D200B579A20}" destId="{B6189E28-0454-475C-995D-71B6719D5432}" srcOrd="0" destOrd="0" presId="urn:microsoft.com/office/officeart/2005/8/layout/vList2"/>
    <dgm:cxn modelId="{3B5A0F87-C973-4A77-A177-FCE18F30E8A6}" srcId="{FC75CDFB-6390-465B-B16E-9DD0F197A6B2}" destId="{B92B08B0-CD88-4289-9781-F0B9A78258EA}" srcOrd="1" destOrd="0" parTransId="{A08124C6-C242-48BC-BBB5-B8A10154A1C2}" sibTransId="{B53C7481-6260-46CD-AB30-E43AE00D1195}"/>
    <dgm:cxn modelId="{C2D0C5AA-8947-4263-8442-CEFC234DD5AC}" type="presOf" srcId="{DB409078-4269-4E5C-ABE4-E3B072838132}" destId="{CD36784D-243D-4E69-9C2D-CE0E4F4FB3B2}" srcOrd="0" destOrd="0" presId="urn:microsoft.com/office/officeart/2005/8/layout/vList2"/>
    <dgm:cxn modelId="{A0E186F5-E6A7-4030-BE2D-3125DD9984E5}" srcId="{FC75CDFB-6390-465B-B16E-9DD0F197A6B2}" destId="{DB409078-4269-4E5C-ABE4-E3B072838132}" srcOrd="0" destOrd="0" parTransId="{C55A1A9B-C0CC-46A7-B020-6208BBA0FA8F}" sibTransId="{7C849B05-C9AB-4F1C-BBAE-42370BC3C8DD}"/>
    <dgm:cxn modelId="{FE8228E5-63B7-465E-9056-F083BCD18C18}" type="presParOf" srcId="{5BC61403-9F1B-437D-AFB1-FD0E9BE444BC}" destId="{CD36784D-243D-4E69-9C2D-CE0E4F4FB3B2}" srcOrd="0" destOrd="0" presId="urn:microsoft.com/office/officeart/2005/8/layout/vList2"/>
    <dgm:cxn modelId="{256414A6-4147-4D44-9711-10A3CBD7FE05}" type="presParOf" srcId="{5BC61403-9F1B-437D-AFB1-FD0E9BE444BC}" destId="{0DFC632F-0BA0-4122-B274-3AA2F4940AC7}" srcOrd="1" destOrd="0" presId="urn:microsoft.com/office/officeart/2005/8/layout/vList2"/>
    <dgm:cxn modelId="{E0B93D6F-FB1B-4B86-AEC1-6B560D9547E2}" type="presParOf" srcId="{5BC61403-9F1B-437D-AFB1-FD0E9BE444BC}" destId="{538B484D-95C6-464E-8961-3BDEA73211EA}" srcOrd="2" destOrd="0" presId="urn:microsoft.com/office/officeart/2005/8/layout/vList2"/>
    <dgm:cxn modelId="{B92081A1-8C01-451B-9F9B-8A9B72B87CFC}" type="presParOf" srcId="{5BC61403-9F1B-437D-AFB1-FD0E9BE444BC}" destId="{334252F8-5992-4E22-BDCC-80ABB1EDF462}" srcOrd="3" destOrd="0" presId="urn:microsoft.com/office/officeart/2005/8/layout/vList2"/>
    <dgm:cxn modelId="{E24EF897-E104-456E-98A8-F943ADC63B5D}" type="presParOf" srcId="{5BC61403-9F1B-437D-AFB1-FD0E9BE444BC}" destId="{B6189E28-0454-475C-995D-71B6719D5432}"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25E6D9B-C11F-472E-AAB9-DE9814BA5CAA}" type="doc">
      <dgm:prSet loTypeId="urn:microsoft.com/office/officeart/2005/8/layout/vList2" loCatId="list" qsTypeId="urn:microsoft.com/office/officeart/2005/8/quickstyle/simple1" qsCatId="simple" csTypeId="urn:microsoft.com/office/officeart/2005/8/colors/accent1_1" csCatId="accent1"/>
      <dgm:spPr/>
      <dgm:t>
        <a:bodyPr/>
        <a:lstStyle/>
        <a:p>
          <a:endParaRPr lang="en-US"/>
        </a:p>
      </dgm:t>
    </dgm:pt>
    <dgm:pt modelId="{1C3EF143-A61D-45C4-85A9-49ED1B020C19}">
      <dgm:prSet custT="1"/>
      <dgm:spPr/>
      <dgm:t>
        <a:bodyPr/>
        <a:lstStyle/>
        <a:p>
          <a:pPr algn="just"/>
          <a:r>
            <a:rPr lang="en-GB" sz="2000" dirty="0"/>
            <a:t>Analisa </a:t>
          </a:r>
          <a:r>
            <a:rPr lang="en-GB" sz="2000" dirty="0" err="1"/>
            <a:t>keperluan</a:t>
          </a:r>
          <a:r>
            <a:rPr lang="en-GB" sz="2000" dirty="0"/>
            <a:t> </a:t>
          </a:r>
          <a:r>
            <a:rPr lang="en-GB" sz="2000" dirty="0" err="1"/>
            <a:t>latihan</a:t>
          </a:r>
          <a:r>
            <a:rPr lang="en-GB" sz="2000" dirty="0"/>
            <a:t> </a:t>
          </a:r>
          <a:r>
            <a:rPr lang="en-GB" sz="2000" dirty="0" err="1"/>
            <a:t>sebelum</a:t>
          </a:r>
          <a:r>
            <a:rPr lang="en-GB" sz="2000" dirty="0"/>
            <a:t> </a:t>
          </a:r>
          <a:r>
            <a:rPr lang="en-GB" sz="2000" dirty="0" err="1"/>
            <a:t>sesuatu</a:t>
          </a:r>
          <a:r>
            <a:rPr lang="en-GB" sz="2000" dirty="0"/>
            <a:t> </a:t>
          </a:r>
          <a:r>
            <a:rPr lang="en-GB" sz="2000" dirty="0" err="1"/>
            <a:t>latihan</a:t>
          </a:r>
          <a:r>
            <a:rPr lang="en-GB" sz="2000" dirty="0"/>
            <a:t> </a:t>
          </a:r>
          <a:r>
            <a:rPr lang="en-GB" sz="2000" dirty="0" err="1"/>
            <a:t>diberikan</a:t>
          </a:r>
          <a:r>
            <a:rPr lang="en-GB" sz="2000" dirty="0"/>
            <a:t> </a:t>
          </a:r>
          <a:r>
            <a:rPr lang="en-GB" sz="2000" dirty="0" err="1"/>
            <a:t>perlu</a:t>
          </a:r>
          <a:r>
            <a:rPr lang="en-GB" sz="2000" dirty="0"/>
            <a:t> </a:t>
          </a:r>
          <a:r>
            <a:rPr lang="en-GB" sz="2000" dirty="0" err="1"/>
            <a:t>dilakukan</a:t>
          </a:r>
          <a:r>
            <a:rPr lang="en-GB" sz="2000" dirty="0"/>
            <a:t> oleh </a:t>
          </a:r>
          <a:r>
            <a:rPr lang="en-GB" sz="2000" dirty="0" err="1"/>
            <a:t>pihak</a:t>
          </a:r>
          <a:r>
            <a:rPr lang="en-GB" sz="2000" dirty="0"/>
            <a:t> </a:t>
          </a:r>
          <a:r>
            <a:rPr lang="en-GB" sz="2000" dirty="0" err="1"/>
            <a:t>agensi</a:t>
          </a:r>
          <a:r>
            <a:rPr lang="en-GB" sz="2000" dirty="0"/>
            <a:t> </a:t>
          </a:r>
          <a:r>
            <a:rPr lang="en-GB" sz="2000" dirty="0" err="1"/>
            <a:t>supaya</a:t>
          </a:r>
          <a:r>
            <a:rPr lang="en-GB" sz="2000" dirty="0"/>
            <a:t> </a:t>
          </a:r>
          <a:r>
            <a:rPr lang="en-GB" sz="2000" dirty="0" err="1"/>
            <a:t>keperluan</a:t>
          </a:r>
          <a:r>
            <a:rPr lang="en-GB" sz="2000" dirty="0"/>
            <a:t> dan </a:t>
          </a:r>
          <a:r>
            <a:rPr lang="en-GB" sz="2000" dirty="0" err="1"/>
            <a:t>kesesuaian</a:t>
          </a:r>
          <a:r>
            <a:rPr lang="en-GB" sz="2000" dirty="0"/>
            <a:t> </a:t>
          </a:r>
          <a:r>
            <a:rPr lang="en-GB" sz="2000" dirty="0" err="1"/>
            <a:t>kursus</a:t>
          </a:r>
          <a:r>
            <a:rPr lang="en-GB" sz="2000" dirty="0"/>
            <a:t> </a:t>
          </a:r>
          <a:r>
            <a:rPr lang="en-GB" sz="2000" dirty="0" err="1"/>
            <a:t>dapat</a:t>
          </a:r>
          <a:r>
            <a:rPr lang="en-GB" sz="2000" dirty="0"/>
            <a:t> </a:t>
          </a:r>
          <a:r>
            <a:rPr lang="en-GB" sz="2000" dirty="0" err="1"/>
            <a:t>diketahui</a:t>
          </a:r>
          <a:r>
            <a:rPr lang="en-GB" sz="2000" dirty="0"/>
            <a:t>. </a:t>
          </a:r>
          <a:endParaRPr lang="en-US" sz="2000" dirty="0"/>
        </a:p>
      </dgm:t>
    </dgm:pt>
    <dgm:pt modelId="{871CD585-9489-4F95-8360-40B4E840AC62}" type="parTrans" cxnId="{8C0E6E37-043B-4A46-85F1-FAEBBA9546BF}">
      <dgm:prSet/>
      <dgm:spPr/>
      <dgm:t>
        <a:bodyPr/>
        <a:lstStyle/>
        <a:p>
          <a:pPr algn="just"/>
          <a:endParaRPr lang="en-US" sz="2000"/>
        </a:p>
      </dgm:t>
    </dgm:pt>
    <dgm:pt modelId="{7F3989A7-6516-4C92-9ADE-4CCF04E25EB4}" type="sibTrans" cxnId="{8C0E6E37-043B-4A46-85F1-FAEBBA9546BF}">
      <dgm:prSet/>
      <dgm:spPr/>
      <dgm:t>
        <a:bodyPr/>
        <a:lstStyle/>
        <a:p>
          <a:pPr algn="just"/>
          <a:endParaRPr lang="en-US" sz="2000"/>
        </a:p>
      </dgm:t>
    </dgm:pt>
    <dgm:pt modelId="{1B76A02F-1CCC-453F-8D0E-402C9372397C}">
      <dgm:prSet custT="1"/>
      <dgm:spPr/>
      <dgm:t>
        <a:bodyPr/>
        <a:lstStyle/>
        <a:p>
          <a:pPr algn="just"/>
          <a:r>
            <a:rPr lang="en-GB" sz="2000" dirty="0" err="1"/>
            <a:t>Penilaian</a:t>
          </a:r>
          <a:r>
            <a:rPr lang="en-GB" sz="2000" dirty="0"/>
            <a:t> </a:t>
          </a:r>
          <a:r>
            <a:rPr lang="en-GB" sz="2000" dirty="0" err="1"/>
            <a:t>terhadap</a:t>
          </a:r>
          <a:r>
            <a:rPr lang="en-GB" sz="2000" dirty="0"/>
            <a:t> </a:t>
          </a:r>
          <a:r>
            <a:rPr lang="en-GB" sz="2000" dirty="0" err="1"/>
            <a:t>keberkesanan</a:t>
          </a:r>
          <a:r>
            <a:rPr lang="en-GB" sz="2000" dirty="0"/>
            <a:t> </a:t>
          </a:r>
          <a:r>
            <a:rPr lang="en-GB" sz="2000" dirty="0" err="1"/>
            <a:t>kursus</a:t>
          </a:r>
          <a:r>
            <a:rPr lang="en-GB" sz="2000" dirty="0"/>
            <a:t> yang </a:t>
          </a:r>
          <a:r>
            <a:rPr lang="en-GB" sz="2000" dirty="0" err="1"/>
            <a:t>telah</a:t>
          </a:r>
          <a:r>
            <a:rPr lang="en-GB" sz="2000" dirty="0"/>
            <a:t> </a:t>
          </a:r>
          <a:r>
            <a:rPr lang="en-GB" sz="2000" dirty="0" err="1"/>
            <a:t>dijalani</a:t>
          </a:r>
          <a:r>
            <a:rPr lang="en-GB" sz="2000" dirty="0"/>
            <a:t> oleh </a:t>
          </a:r>
          <a:r>
            <a:rPr lang="en-GB" sz="2000" dirty="0" err="1"/>
            <a:t>pegawai</a:t>
          </a:r>
          <a:r>
            <a:rPr lang="en-GB" sz="2000" dirty="0"/>
            <a:t> </a:t>
          </a:r>
          <a:r>
            <a:rPr lang="en-GB" sz="2000" dirty="0" err="1"/>
            <a:t>pengembangan</a:t>
          </a:r>
          <a:r>
            <a:rPr lang="en-GB" sz="2000" dirty="0"/>
            <a:t> </a:t>
          </a:r>
          <a:r>
            <a:rPr lang="en-GB" sz="2000" dirty="0" err="1"/>
            <a:t>pertanian</a:t>
          </a:r>
          <a:r>
            <a:rPr lang="en-GB" sz="2000" dirty="0"/>
            <a:t> juga </a:t>
          </a:r>
          <a:r>
            <a:rPr lang="en-GB" sz="2000" dirty="0" err="1"/>
            <a:t>perlu</a:t>
          </a:r>
          <a:r>
            <a:rPr lang="en-GB" sz="2000" dirty="0"/>
            <a:t> </a:t>
          </a:r>
          <a:r>
            <a:rPr lang="en-GB" sz="2000" dirty="0" err="1"/>
            <a:t>dilaksanakan</a:t>
          </a:r>
          <a:r>
            <a:rPr lang="en-GB" sz="2000" dirty="0"/>
            <a:t> </a:t>
          </a:r>
          <a:r>
            <a:rPr lang="en-GB" sz="2000" dirty="0" err="1"/>
            <a:t>dengan</a:t>
          </a:r>
          <a:r>
            <a:rPr lang="en-GB" sz="2000" dirty="0"/>
            <a:t> </a:t>
          </a:r>
          <a:r>
            <a:rPr lang="en-GB" sz="2000" dirty="0" err="1"/>
            <a:t>sistematik</a:t>
          </a:r>
          <a:r>
            <a:rPr lang="en-GB" sz="2000" dirty="0"/>
            <a:t> </a:t>
          </a:r>
          <a:r>
            <a:rPr lang="en-GB" sz="2000" dirty="0" err="1"/>
            <a:t>supaya</a:t>
          </a:r>
          <a:r>
            <a:rPr lang="en-GB" sz="2000" dirty="0"/>
            <a:t> </a:t>
          </a:r>
          <a:r>
            <a:rPr lang="en-GB" sz="2000" dirty="0" err="1"/>
            <a:t>jurang</a:t>
          </a:r>
          <a:r>
            <a:rPr lang="en-GB" sz="2000" dirty="0"/>
            <a:t> </a:t>
          </a:r>
          <a:r>
            <a:rPr lang="en-GB" sz="2000" dirty="0" err="1"/>
            <a:t>pengetahuan</a:t>
          </a:r>
          <a:r>
            <a:rPr lang="en-GB" sz="2000" dirty="0"/>
            <a:t> dan </a:t>
          </a:r>
          <a:r>
            <a:rPr lang="en-GB" sz="2000" dirty="0" err="1"/>
            <a:t>kepakaran</a:t>
          </a:r>
          <a:r>
            <a:rPr lang="en-GB" sz="2000" dirty="0"/>
            <a:t> </a:t>
          </a:r>
          <a:r>
            <a:rPr lang="en-GB" sz="2000" dirty="0" err="1"/>
            <a:t>pegawai</a:t>
          </a:r>
          <a:r>
            <a:rPr lang="en-GB" sz="2000" dirty="0"/>
            <a:t> dan </a:t>
          </a:r>
          <a:r>
            <a:rPr lang="en-GB" sz="2000" dirty="0" err="1"/>
            <a:t>latihan</a:t>
          </a:r>
          <a:r>
            <a:rPr lang="en-GB" sz="2000" dirty="0"/>
            <a:t> yang </a:t>
          </a:r>
          <a:r>
            <a:rPr lang="en-GB" sz="2000" dirty="0" err="1"/>
            <a:t>diperlukan</a:t>
          </a:r>
          <a:r>
            <a:rPr lang="en-GB" sz="2000" dirty="0"/>
            <a:t> </a:t>
          </a:r>
          <a:r>
            <a:rPr lang="en-GB" sz="2000" dirty="0" err="1"/>
            <a:t>dapat</a:t>
          </a:r>
          <a:r>
            <a:rPr lang="en-GB" sz="2000" dirty="0"/>
            <a:t> </a:t>
          </a:r>
          <a:r>
            <a:rPr lang="en-GB" sz="2000" dirty="0" err="1"/>
            <a:t>dikecilkan</a:t>
          </a:r>
          <a:r>
            <a:rPr lang="en-GB" sz="2000" dirty="0"/>
            <a:t>. </a:t>
          </a:r>
          <a:endParaRPr lang="en-US" sz="2000" dirty="0"/>
        </a:p>
      </dgm:t>
    </dgm:pt>
    <dgm:pt modelId="{93DD2CD8-B29E-4A66-84AE-83A9D61B26C2}" type="parTrans" cxnId="{D963C2A7-EB7D-49F1-973B-0BEC7BD7042D}">
      <dgm:prSet/>
      <dgm:spPr/>
      <dgm:t>
        <a:bodyPr/>
        <a:lstStyle/>
        <a:p>
          <a:pPr algn="just"/>
          <a:endParaRPr lang="en-US" sz="2000"/>
        </a:p>
      </dgm:t>
    </dgm:pt>
    <dgm:pt modelId="{78B45941-CFCA-4EC5-B952-64A5EAFB333E}" type="sibTrans" cxnId="{D963C2A7-EB7D-49F1-973B-0BEC7BD7042D}">
      <dgm:prSet/>
      <dgm:spPr/>
      <dgm:t>
        <a:bodyPr/>
        <a:lstStyle/>
        <a:p>
          <a:pPr algn="just"/>
          <a:endParaRPr lang="en-US" sz="2000"/>
        </a:p>
      </dgm:t>
    </dgm:pt>
    <dgm:pt modelId="{D19A6ED8-0CE7-4630-AB49-EDFFC48EA693}">
      <dgm:prSet custT="1"/>
      <dgm:spPr/>
      <dgm:t>
        <a:bodyPr/>
        <a:lstStyle/>
        <a:p>
          <a:pPr algn="just"/>
          <a:r>
            <a:rPr lang="en-GB" sz="2000"/>
            <a:t>Ini dapat membantu menghasilkan pegawai pertanian yang mempunyai kompetensi yang tinggi.</a:t>
          </a:r>
          <a:endParaRPr lang="en-US" sz="2000"/>
        </a:p>
      </dgm:t>
    </dgm:pt>
    <dgm:pt modelId="{8A41BF32-0D3F-4A84-91E3-5BDAF593963E}" type="parTrans" cxnId="{6D926D34-7FE2-42C7-B40D-2EDA1D23C013}">
      <dgm:prSet/>
      <dgm:spPr/>
      <dgm:t>
        <a:bodyPr/>
        <a:lstStyle/>
        <a:p>
          <a:pPr algn="just"/>
          <a:endParaRPr lang="en-US" sz="2000"/>
        </a:p>
      </dgm:t>
    </dgm:pt>
    <dgm:pt modelId="{6E7F5DD3-DDDA-4A71-9986-9B1495FAB5C8}" type="sibTrans" cxnId="{6D926D34-7FE2-42C7-B40D-2EDA1D23C013}">
      <dgm:prSet/>
      <dgm:spPr/>
      <dgm:t>
        <a:bodyPr/>
        <a:lstStyle/>
        <a:p>
          <a:pPr algn="just"/>
          <a:endParaRPr lang="en-US" sz="2000"/>
        </a:p>
      </dgm:t>
    </dgm:pt>
    <dgm:pt modelId="{9D356351-7810-4230-BBD4-9A6460FBEDA2}" type="pres">
      <dgm:prSet presAssocID="{925E6D9B-C11F-472E-AAB9-DE9814BA5CAA}" presName="linear" presStyleCnt="0">
        <dgm:presLayoutVars>
          <dgm:animLvl val="lvl"/>
          <dgm:resizeHandles val="exact"/>
        </dgm:presLayoutVars>
      </dgm:prSet>
      <dgm:spPr/>
    </dgm:pt>
    <dgm:pt modelId="{47D30A1B-5C62-472B-BA5B-A7B3C716A1EC}" type="pres">
      <dgm:prSet presAssocID="{1C3EF143-A61D-45C4-85A9-49ED1B020C19}" presName="parentText" presStyleLbl="node1" presStyleIdx="0" presStyleCnt="3">
        <dgm:presLayoutVars>
          <dgm:chMax val="0"/>
          <dgm:bulletEnabled val="1"/>
        </dgm:presLayoutVars>
      </dgm:prSet>
      <dgm:spPr/>
    </dgm:pt>
    <dgm:pt modelId="{514D10E0-99A2-48B2-A01D-023441D5B5C2}" type="pres">
      <dgm:prSet presAssocID="{7F3989A7-6516-4C92-9ADE-4CCF04E25EB4}" presName="spacer" presStyleCnt="0"/>
      <dgm:spPr/>
    </dgm:pt>
    <dgm:pt modelId="{D39F0102-3942-49C3-94C2-266CAB06C30C}" type="pres">
      <dgm:prSet presAssocID="{1B76A02F-1CCC-453F-8D0E-402C9372397C}" presName="parentText" presStyleLbl="node1" presStyleIdx="1" presStyleCnt="3">
        <dgm:presLayoutVars>
          <dgm:chMax val="0"/>
          <dgm:bulletEnabled val="1"/>
        </dgm:presLayoutVars>
      </dgm:prSet>
      <dgm:spPr/>
    </dgm:pt>
    <dgm:pt modelId="{094A9CC8-2034-4479-BC61-4E77CC131A12}" type="pres">
      <dgm:prSet presAssocID="{78B45941-CFCA-4EC5-B952-64A5EAFB333E}" presName="spacer" presStyleCnt="0"/>
      <dgm:spPr/>
    </dgm:pt>
    <dgm:pt modelId="{01A939F3-4496-4736-9040-330E19B9E652}" type="pres">
      <dgm:prSet presAssocID="{D19A6ED8-0CE7-4630-AB49-EDFFC48EA693}" presName="parentText" presStyleLbl="node1" presStyleIdx="2" presStyleCnt="3">
        <dgm:presLayoutVars>
          <dgm:chMax val="0"/>
          <dgm:bulletEnabled val="1"/>
        </dgm:presLayoutVars>
      </dgm:prSet>
      <dgm:spPr/>
    </dgm:pt>
  </dgm:ptLst>
  <dgm:cxnLst>
    <dgm:cxn modelId="{6D926D34-7FE2-42C7-B40D-2EDA1D23C013}" srcId="{925E6D9B-C11F-472E-AAB9-DE9814BA5CAA}" destId="{D19A6ED8-0CE7-4630-AB49-EDFFC48EA693}" srcOrd="2" destOrd="0" parTransId="{8A41BF32-0D3F-4A84-91E3-5BDAF593963E}" sibTransId="{6E7F5DD3-DDDA-4A71-9986-9B1495FAB5C8}"/>
    <dgm:cxn modelId="{F96D8634-474F-40BE-8DDB-B1D6944A4215}" type="presOf" srcId="{D19A6ED8-0CE7-4630-AB49-EDFFC48EA693}" destId="{01A939F3-4496-4736-9040-330E19B9E652}" srcOrd="0" destOrd="0" presId="urn:microsoft.com/office/officeart/2005/8/layout/vList2"/>
    <dgm:cxn modelId="{8C0E6E37-043B-4A46-85F1-FAEBBA9546BF}" srcId="{925E6D9B-C11F-472E-AAB9-DE9814BA5CAA}" destId="{1C3EF143-A61D-45C4-85A9-49ED1B020C19}" srcOrd="0" destOrd="0" parTransId="{871CD585-9489-4F95-8360-40B4E840AC62}" sibTransId="{7F3989A7-6516-4C92-9ADE-4CCF04E25EB4}"/>
    <dgm:cxn modelId="{13BED95B-04F1-4B5B-9E07-B1146859CA2F}" type="presOf" srcId="{1B76A02F-1CCC-453F-8D0E-402C9372397C}" destId="{D39F0102-3942-49C3-94C2-266CAB06C30C}" srcOrd="0" destOrd="0" presId="urn:microsoft.com/office/officeart/2005/8/layout/vList2"/>
    <dgm:cxn modelId="{B5FA995F-C330-4F3D-845D-1BC575C36D1F}" type="presOf" srcId="{925E6D9B-C11F-472E-AAB9-DE9814BA5CAA}" destId="{9D356351-7810-4230-BBD4-9A6460FBEDA2}" srcOrd="0" destOrd="0" presId="urn:microsoft.com/office/officeart/2005/8/layout/vList2"/>
    <dgm:cxn modelId="{2BF4305A-085A-46E3-93D5-A39D28B3745A}" type="presOf" srcId="{1C3EF143-A61D-45C4-85A9-49ED1B020C19}" destId="{47D30A1B-5C62-472B-BA5B-A7B3C716A1EC}" srcOrd="0" destOrd="0" presId="urn:microsoft.com/office/officeart/2005/8/layout/vList2"/>
    <dgm:cxn modelId="{D963C2A7-EB7D-49F1-973B-0BEC7BD7042D}" srcId="{925E6D9B-C11F-472E-AAB9-DE9814BA5CAA}" destId="{1B76A02F-1CCC-453F-8D0E-402C9372397C}" srcOrd="1" destOrd="0" parTransId="{93DD2CD8-B29E-4A66-84AE-83A9D61B26C2}" sibTransId="{78B45941-CFCA-4EC5-B952-64A5EAFB333E}"/>
    <dgm:cxn modelId="{C6094830-E824-481A-ACFF-86665FDE3729}" type="presParOf" srcId="{9D356351-7810-4230-BBD4-9A6460FBEDA2}" destId="{47D30A1B-5C62-472B-BA5B-A7B3C716A1EC}" srcOrd="0" destOrd="0" presId="urn:microsoft.com/office/officeart/2005/8/layout/vList2"/>
    <dgm:cxn modelId="{E9E27532-AEF6-4817-AE15-10298C7D349A}" type="presParOf" srcId="{9D356351-7810-4230-BBD4-9A6460FBEDA2}" destId="{514D10E0-99A2-48B2-A01D-023441D5B5C2}" srcOrd="1" destOrd="0" presId="urn:microsoft.com/office/officeart/2005/8/layout/vList2"/>
    <dgm:cxn modelId="{F91C7FBF-7E1E-4353-9309-9F05C56D06AD}" type="presParOf" srcId="{9D356351-7810-4230-BBD4-9A6460FBEDA2}" destId="{D39F0102-3942-49C3-94C2-266CAB06C30C}" srcOrd="2" destOrd="0" presId="urn:microsoft.com/office/officeart/2005/8/layout/vList2"/>
    <dgm:cxn modelId="{F3B0F850-2E53-4B25-B8A6-47C97E4CBD0D}" type="presParOf" srcId="{9D356351-7810-4230-BBD4-9A6460FBEDA2}" destId="{094A9CC8-2034-4479-BC61-4E77CC131A12}" srcOrd="3" destOrd="0" presId="urn:microsoft.com/office/officeart/2005/8/layout/vList2"/>
    <dgm:cxn modelId="{02B8CA49-0EBD-4910-8103-5F7E58CC432B}" type="presParOf" srcId="{9D356351-7810-4230-BBD4-9A6460FBEDA2}" destId="{01A939F3-4496-4736-9040-330E19B9E652}"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67F694-DF21-42B9-A228-66A1853B81C6}"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GB"/>
        </a:p>
      </dgm:t>
    </dgm:pt>
    <dgm:pt modelId="{92BF4CE3-A08B-44D2-90A9-D6BFDDF0D434}">
      <dgm:prSet phldrT="[Text]" custT="1"/>
      <dgm:spPr/>
      <dgm:t>
        <a:bodyPr/>
        <a:lstStyle/>
        <a:p>
          <a:pPr algn="ctr"/>
          <a:r>
            <a:rPr lang="en-MY" sz="3200" dirty="0" err="1"/>
            <a:t>Sumber</a:t>
          </a:r>
          <a:endParaRPr lang="en-GB" sz="3200" dirty="0"/>
        </a:p>
      </dgm:t>
    </dgm:pt>
    <dgm:pt modelId="{58614F4C-8FB2-411A-8AC3-FEDC83C18347}" type="parTrans" cxnId="{6EFEDB41-C837-4E90-99FD-9884260C04DD}">
      <dgm:prSet/>
      <dgm:spPr/>
      <dgm:t>
        <a:bodyPr/>
        <a:lstStyle/>
        <a:p>
          <a:pPr algn="ctr"/>
          <a:endParaRPr lang="en-GB" sz="3200"/>
        </a:p>
      </dgm:t>
    </dgm:pt>
    <dgm:pt modelId="{81544111-28B7-47C0-AFE5-F7591ACA25A9}" type="sibTrans" cxnId="{6EFEDB41-C837-4E90-99FD-9884260C04DD}">
      <dgm:prSet/>
      <dgm:spPr/>
      <dgm:t>
        <a:bodyPr/>
        <a:lstStyle/>
        <a:p>
          <a:pPr algn="ctr"/>
          <a:endParaRPr lang="en-GB" sz="3200"/>
        </a:p>
      </dgm:t>
    </dgm:pt>
    <dgm:pt modelId="{1DB9DAA3-60BF-41B1-9BF0-4A8046DBED8F}">
      <dgm:prSet phldrT="[Text]" custT="1"/>
      <dgm:spPr/>
      <dgm:t>
        <a:bodyPr/>
        <a:lstStyle/>
        <a:p>
          <a:pPr algn="ctr"/>
          <a:r>
            <a:rPr lang="en-MY" sz="3200" dirty="0" err="1"/>
            <a:t>Mesej</a:t>
          </a:r>
          <a:endParaRPr lang="en-GB" sz="3200" dirty="0"/>
        </a:p>
      </dgm:t>
    </dgm:pt>
    <dgm:pt modelId="{5B4D6AF1-A109-4A6E-A245-A846F695E3C7}" type="parTrans" cxnId="{734B0965-6450-4B36-99F6-2E29AEC7CEC9}">
      <dgm:prSet/>
      <dgm:spPr/>
      <dgm:t>
        <a:bodyPr/>
        <a:lstStyle/>
        <a:p>
          <a:pPr algn="ctr"/>
          <a:endParaRPr lang="en-GB" sz="3200"/>
        </a:p>
      </dgm:t>
    </dgm:pt>
    <dgm:pt modelId="{788C1EE4-706C-411B-9E81-9B55330E09DC}" type="sibTrans" cxnId="{734B0965-6450-4B36-99F6-2E29AEC7CEC9}">
      <dgm:prSet/>
      <dgm:spPr/>
      <dgm:t>
        <a:bodyPr/>
        <a:lstStyle/>
        <a:p>
          <a:pPr algn="ctr"/>
          <a:endParaRPr lang="en-GB" sz="3200"/>
        </a:p>
      </dgm:t>
    </dgm:pt>
    <dgm:pt modelId="{55C6E506-D704-4185-8C9A-B7D2633E23B7}">
      <dgm:prSet phldrT="[Text]" custT="1"/>
      <dgm:spPr/>
      <dgm:t>
        <a:bodyPr/>
        <a:lstStyle/>
        <a:p>
          <a:pPr algn="ctr"/>
          <a:r>
            <a:rPr lang="en-MY" sz="3200" dirty="0" err="1"/>
            <a:t>Saluran</a:t>
          </a:r>
          <a:endParaRPr lang="en-GB" sz="3200" dirty="0"/>
        </a:p>
      </dgm:t>
    </dgm:pt>
    <dgm:pt modelId="{4191457A-F22C-4B35-8F7D-43A6F0272648}" type="parTrans" cxnId="{311BFE41-65C5-4935-885D-E40D1C828BF4}">
      <dgm:prSet/>
      <dgm:spPr/>
      <dgm:t>
        <a:bodyPr/>
        <a:lstStyle/>
        <a:p>
          <a:pPr algn="ctr"/>
          <a:endParaRPr lang="en-GB" sz="3200"/>
        </a:p>
      </dgm:t>
    </dgm:pt>
    <dgm:pt modelId="{4B5ABDD6-B5B1-477D-AF1D-74CCBEC51F0A}" type="sibTrans" cxnId="{311BFE41-65C5-4935-885D-E40D1C828BF4}">
      <dgm:prSet/>
      <dgm:spPr/>
      <dgm:t>
        <a:bodyPr/>
        <a:lstStyle/>
        <a:p>
          <a:pPr algn="ctr"/>
          <a:endParaRPr lang="en-GB" sz="3200"/>
        </a:p>
      </dgm:t>
    </dgm:pt>
    <dgm:pt modelId="{7AEB2CE2-9E57-4149-9376-C92F65610B52}">
      <dgm:prSet custT="1"/>
      <dgm:spPr/>
      <dgm:t>
        <a:bodyPr/>
        <a:lstStyle/>
        <a:p>
          <a:pPr algn="ctr"/>
          <a:r>
            <a:rPr lang="en-MY" sz="3200" dirty="0" err="1"/>
            <a:t>Penerima</a:t>
          </a:r>
          <a:endParaRPr lang="en-GB" sz="3200" dirty="0"/>
        </a:p>
      </dgm:t>
    </dgm:pt>
    <dgm:pt modelId="{AE79A28E-80B6-4218-A1B0-FED9C2CFAF95}" type="parTrans" cxnId="{868B198B-2160-4307-9C7E-141651D1AC10}">
      <dgm:prSet/>
      <dgm:spPr/>
      <dgm:t>
        <a:bodyPr/>
        <a:lstStyle/>
        <a:p>
          <a:pPr algn="ctr"/>
          <a:endParaRPr lang="en-GB" sz="3200"/>
        </a:p>
      </dgm:t>
    </dgm:pt>
    <dgm:pt modelId="{A3E101DF-72BF-4105-835D-253A66C623B6}" type="sibTrans" cxnId="{868B198B-2160-4307-9C7E-141651D1AC10}">
      <dgm:prSet/>
      <dgm:spPr/>
      <dgm:t>
        <a:bodyPr/>
        <a:lstStyle/>
        <a:p>
          <a:pPr algn="ctr"/>
          <a:endParaRPr lang="en-GB" sz="3200"/>
        </a:p>
      </dgm:t>
    </dgm:pt>
    <dgm:pt modelId="{0EC9AFF4-947B-40AD-B06A-C27B71CC9BFB}">
      <dgm:prSet custT="1"/>
      <dgm:spPr/>
      <dgm:t>
        <a:bodyPr/>
        <a:lstStyle/>
        <a:p>
          <a:pPr algn="ctr"/>
          <a:r>
            <a:rPr lang="en-MY" sz="3200" dirty="0" err="1"/>
            <a:t>Maklum</a:t>
          </a:r>
          <a:r>
            <a:rPr lang="en-MY" sz="3200" dirty="0"/>
            <a:t> </a:t>
          </a:r>
          <a:r>
            <a:rPr lang="en-MY" sz="3200" dirty="0" err="1"/>
            <a:t>Balas</a:t>
          </a:r>
          <a:endParaRPr lang="en-GB" sz="3200" dirty="0"/>
        </a:p>
      </dgm:t>
    </dgm:pt>
    <dgm:pt modelId="{5B627A6D-982D-457E-BACB-F70E85810FF0}" type="parTrans" cxnId="{52774787-2A16-4B19-97AC-6ABE0002D09D}">
      <dgm:prSet/>
      <dgm:spPr/>
      <dgm:t>
        <a:bodyPr/>
        <a:lstStyle/>
        <a:p>
          <a:pPr algn="ctr"/>
          <a:endParaRPr lang="en-GB" sz="3200"/>
        </a:p>
      </dgm:t>
    </dgm:pt>
    <dgm:pt modelId="{5BCD31CF-B0C9-4179-93D0-38F0B1FB6C2E}" type="sibTrans" cxnId="{52774787-2A16-4B19-97AC-6ABE0002D09D}">
      <dgm:prSet/>
      <dgm:spPr/>
      <dgm:t>
        <a:bodyPr/>
        <a:lstStyle/>
        <a:p>
          <a:pPr algn="ctr"/>
          <a:endParaRPr lang="en-GB" sz="3200"/>
        </a:p>
      </dgm:t>
    </dgm:pt>
    <dgm:pt modelId="{05DC168C-9E80-423C-B8D5-999C55B67425}" type="pres">
      <dgm:prSet presAssocID="{CA67F694-DF21-42B9-A228-66A1853B81C6}" presName="diagram" presStyleCnt="0">
        <dgm:presLayoutVars>
          <dgm:dir/>
          <dgm:resizeHandles val="exact"/>
        </dgm:presLayoutVars>
      </dgm:prSet>
      <dgm:spPr/>
    </dgm:pt>
    <dgm:pt modelId="{A655F7F8-E5EA-4984-9B34-23BCD8D1D6B6}" type="pres">
      <dgm:prSet presAssocID="{92BF4CE3-A08B-44D2-90A9-D6BFDDF0D434}" presName="node" presStyleLbl="node1" presStyleIdx="0" presStyleCnt="5">
        <dgm:presLayoutVars>
          <dgm:bulletEnabled val="1"/>
        </dgm:presLayoutVars>
      </dgm:prSet>
      <dgm:spPr/>
    </dgm:pt>
    <dgm:pt modelId="{B4125C59-79A7-45F8-9D07-8DA892F4E59A}" type="pres">
      <dgm:prSet presAssocID="{81544111-28B7-47C0-AFE5-F7591ACA25A9}" presName="sibTrans" presStyleCnt="0"/>
      <dgm:spPr/>
    </dgm:pt>
    <dgm:pt modelId="{12258737-57BF-4E73-BF36-8CD3B7115209}" type="pres">
      <dgm:prSet presAssocID="{1DB9DAA3-60BF-41B1-9BF0-4A8046DBED8F}" presName="node" presStyleLbl="node1" presStyleIdx="1" presStyleCnt="5">
        <dgm:presLayoutVars>
          <dgm:bulletEnabled val="1"/>
        </dgm:presLayoutVars>
      </dgm:prSet>
      <dgm:spPr/>
    </dgm:pt>
    <dgm:pt modelId="{63FE591E-32ED-4104-956C-E48F79FD19FE}" type="pres">
      <dgm:prSet presAssocID="{788C1EE4-706C-411B-9E81-9B55330E09DC}" presName="sibTrans" presStyleCnt="0"/>
      <dgm:spPr/>
    </dgm:pt>
    <dgm:pt modelId="{4EBFDAD1-2C23-49DD-BF74-6B33FFEB689D}" type="pres">
      <dgm:prSet presAssocID="{55C6E506-D704-4185-8C9A-B7D2633E23B7}" presName="node" presStyleLbl="node1" presStyleIdx="2" presStyleCnt="5">
        <dgm:presLayoutVars>
          <dgm:bulletEnabled val="1"/>
        </dgm:presLayoutVars>
      </dgm:prSet>
      <dgm:spPr/>
    </dgm:pt>
    <dgm:pt modelId="{50F8C701-AAD4-4F48-9DA8-D94B0D0EB178}" type="pres">
      <dgm:prSet presAssocID="{4B5ABDD6-B5B1-477D-AF1D-74CCBEC51F0A}" presName="sibTrans" presStyleCnt="0"/>
      <dgm:spPr/>
    </dgm:pt>
    <dgm:pt modelId="{A85EC1DF-84CD-437F-BC73-0F90BF7894C1}" type="pres">
      <dgm:prSet presAssocID="{7AEB2CE2-9E57-4149-9376-C92F65610B52}" presName="node" presStyleLbl="node1" presStyleIdx="3" presStyleCnt="5">
        <dgm:presLayoutVars>
          <dgm:bulletEnabled val="1"/>
        </dgm:presLayoutVars>
      </dgm:prSet>
      <dgm:spPr/>
    </dgm:pt>
    <dgm:pt modelId="{F08D9BC5-C8DF-42D2-A080-BD1F1D5E0325}" type="pres">
      <dgm:prSet presAssocID="{A3E101DF-72BF-4105-835D-253A66C623B6}" presName="sibTrans" presStyleCnt="0"/>
      <dgm:spPr/>
    </dgm:pt>
    <dgm:pt modelId="{A8ADE9D8-EC80-43B5-88B3-A3C1B65B8033}" type="pres">
      <dgm:prSet presAssocID="{0EC9AFF4-947B-40AD-B06A-C27B71CC9BFB}" presName="node" presStyleLbl="node1" presStyleIdx="4" presStyleCnt="5">
        <dgm:presLayoutVars>
          <dgm:bulletEnabled val="1"/>
        </dgm:presLayoutVars>
      </dgm:prSet>
      <dgm:spPr/>
    </dgm:pt>
  </dgm:ptLst>
  <dgm:cxnLst>
    <dgm:cxn modelId="{A4F51810-9EAF-44EA-A8F5-52C5FB1864CE}" type="presOf" srcId="{7AEB2CE2-9E57-4149-9376-C92F65610B52}" destId="{A85EC1DF-84CD-437F-BC73-0F90BF7894C1}" srcOrd="0" destOrd="0" presId="urn:microsoft.com/office/officeart/2005/8/layout/default"/>
    <dgm:cxn modelId="{7123E535-F29F-461A-9CD8-9F0DCC5E9945}" type="presOf" srcId="{1DB9DAA3-60BF-41B1-9BF0-4A8046DBED8F}" destId="{12258737-57BF-4E73-BF36-8CD3B7115209}" srcOrd="0" destOrd="0" presId="urn:microsoft.com/office/officeart/2005/8/layout/default"/>
    <dgm:cxn modelId="{6EFEDB41-C837-4E90-99FD-9884260C04DD}" srcId="{CA67F694-DF21-42B9-A228-66A1853B81C6}" destId="{92BF4CE3-A08B-44D2-90A9-D6BFDDF0D434}" srcOrd="0" destOrd="0" parTransId="{58614F4C-8FB2-411A-8AC3-FEDC83C18347}" sibTransId="{81544111-28B7-47C0-AFE5-F7591ACA25A9}"/>
    <dgm:cxn modelId="{311BFE41-65C5-4935-885D-E40D1C828BF4}" srcId="{CA67F694-DF21-42B9-A228-66A1853B81C6}" destId="{55C6E506-D704-4185-8C9A-B7D2633E23B7}" srcOrd="2" destOrd="0" parTransId="{4191457A-F22C-4B35-8F7D-43A6F0272648}" sibTransId="{4B5ABDD6-B5B1-477D-AF1D-74CCBEC51F0A}"/>
    <dgm:cxn modelId="{734B0965-6450-4B36-99F6-2E29AEC7CEC9}" srcId="{CA67F694-DF21-42B9-A228-66A1853B81C6}" destId="{1DB9DAA3-60BF-41B1-9BF0-4A8046DBED8F}" srcOrd="1" destOrd="0" parTransId="{5B4D6AF1-A109-4A6E-A245-A846F695E3C7}" sibTransId="{788C1EE4-706C-411B-9E81-9B55330E09DC}"/>
    <dgm:cxn modelId="{F95A6C6D-CE41-4F5C-8BB8-8312E6588285}" type="presOf" srcId="{92BF4CE3-A08B-44D2-90A9-D6BFDDF0D434}" destId="{A655F7F8-E5EA-4984-9B34-23BCD8D1D6B6}" srcOrd="0" destOrd="0" presId="urn:microsoft.com/office/officeart/2005/8/layout/default"/>
    <dgm:cxn modelId="{F6F6F14D-7315-4D1D-94AD-7483A5F31ECC}" type="presOf" srcId="{CA67F694-DF21-42B9-A228-66A1853B81C6}" destId="{05DC168C-9E80-423C-B8D5-999C55B67425}" srcOrd="0" destOrd="0" presId="urn:microsoft.com/office/officeart/2005/8/layout/default"/>
    <dgm:cxn modelId="{52774787-2A16-4B19-97AC-6ABE0002D09D}" srcId="{CA67F694-DF21-42B9-A228-66A1853B81C6}" destId="{0EC9AFF4-947B-40AD-B06A-C27B71CC9BFB}" srcOrd="4" destOrd="0" parTransId="{5B627A6D-982D-457E-BACB-F70E85810FF0}" sibTransId="{5BCD31CF-B0C9-4179-93D0-38F0B1FB6C2E}"/>
    <dgm:cxn modelId="{868B198B-2160-4307-9C7E-141651D1AC10}" srcId="{CA67F694-DF21-42B9-A228-66A1853B81C6}" destId="{7AEB2CE2-9E57-4149-9376-C92F65610B52}" srcOrd="3" destOrd="0" parTransId="{AE79A28E-80B6-4218-A1B0-FED9C2CFAF95}" sibTransId="{A3E101DF-72BF-4105-835D-253A66C623B6}"/>
    <dgm:cxn modelId="{9704AAA5-8EF3-4D7D-A21D-3A3F3638CA96}" type="presOf" srcId="{0EC9AFF4-947B-40AD-B06A-C27B71CC9BFB}" destId="{A8ADE9D8-EC80-43B5-88B3-A3C1B65B8033}" srcOrd="0" destOrd="0" presId="urn:microsoft.com/office/officeart/2005/8/layout/default"/>
    <dgm:cxn modelId="{1C1CC2B1-065D-48D2-A2A0-DB68510C8C70}" type="presOf" srcId="{55C6E506-D704-4185-8C9A-B7D2633E23B7}" destId="{4EBFDAD1-2C23-49DD-BF74-6B33FFEB689D}" srcOrd="0" destOrd="0" presId="urn:microsoft.com/office/officeart/2005/8/layout/default"/>
    <dgm:cxn modelId="{2CCB8B33-E192-41F1-9CAB-83B5E1902B10}" type="presParOf" srcId="{05DC168C-9E80-423C-B8D5-999C55B67425}" destId="{A655F7F8-E5EA-4984-9B34-23BCD8D1D6B6}" srcOrd="0" destOrd="0" presId="urn:microsoft.com/office/officeart/2005/8/layout/default"/>
    <dgm:cxn modelId="{821D8677-3F2F-420F-B936-5FB7F8077DBE}" type="presParOf" srcId="{05DC168C-9E80-423C-B8D5-999C55B67425}" destId="{B4125C59-79A7-45F8-9D07-8DA892F4E59A}" srcOrd="1" destOrd="0" presId="urn:microsoft.com/office/officeart/2005/8/layout/default"/>
    <dgm:cxn modelId="{F603544D-3A68-4E56-B170-A6C40B3461FB}" type="presParOf" srcId="{05DC168C-9E80-423C-B8D5-999C55B67425}" destId="{12258737-57BF-4E73-BF36-8CD3B7115209}" srcOrd="2" destOrd="0" presId="urn:microsoft.com/office/officeart/2005/8/layout/default"/>
    <dgm:cxn modelId="{2131129D-C393-465E-A864-7FA3FF0EC969}" type="presParOf" srcId="{05DC168C-9E80-423C-B8D5-999C55B67425}" destId="{63FE591E-32ED-4104-956C-E48F79FD19FE}" srcOrd="3" destOrd="0" presId="urn:microsoft.com/office/officeart/2005/8/layout/default"/>
    <dgm:cxn modelId="{3A91D392-100F-4E79-9D24-F92213A8B55A}" type="presParOf" srcId="{05DC168C-9E80-423C-B8D5-999C55B67425}" destId="{4EBFDAD1-2C23-49DD-BF74-6B33FFEB689D}" srcOrd="4" destOrd="0" presId="urn:microsoft.com/office/officeart/2005/8/layout/default"/>
    <dgm:cxn modelId="{6D960CF2-2494-4DD5-A7B6-2DC89778A197}" type="presParOf" srcId="{05DC168C-9E80-423C-B8D5-999C55B67425}" destId="{50F8C701-AAD4-4F48-9DA8-D94B0D0EB178}" srcOrd="5" destOrd="0" presId="urn:microsoft.com/office/officeart/2005/8/layout/default"/>
    <dgm:cxn modelId="{AEB504BE-1E44-42A4-BE38-D7DD96AD3889}" type="presParOf" srcId="{05DC168C-9E80-423C-B8D5-999C55B67425}" destId="{A85EC1DF-84CD-437F-BC73-0F90BF7894C1}" srcOrd="6" destOrd="0" presId="urn:microsoft.com/office/officeart/2005/8/layout/default"/>
    <dgm:cxn modelId="{56033547-3562-468D-BB8C-E3A4B697FEB2}" type="presParOf" srcId="{05DC168C-9E80-423C-B8D5-999C55B67425}" destId="{F08D9BC5-C8DF-42D2-A080-BD1F1D5E0325}" srcOrd="7" destOrd="0" presId="urn:microsoft.com/office/officeart/2005/8/layout/default"/>
    <dgm:cxn modelId="{13536C48-8B4E-4AA4-A799-CBA5DAE1F386}" type="presParOf" srcId="{05DC168C-9E80-423C-B8D5-999C55B67425}" destId="{A8ADE9D8-EC80-43B5-88B3-A3C1B65B8033}"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656C9A5-3DAD-458C-9B0A-AB63F41D8A56}" type="doc">
      <dgm:prSet loTypeId="urn:microsoft.com/office/officeart/2008/layout/LinedList" loCatId="list" qsTypeId="urn:microsoft.com/office/officeart/2005/8/quickstyle/simple1" qsCatId="simple" csTypeId="urn:microsoft.com/office/officeart/2005/8/colors/accent0_3" csCatId="mainScheme"/>
      <dgm:spPr/>
      <dgm:t>
        <a:bodyPr/>
        <a:lstStyle/>
        <a:p>
          <a:endParaRPr lang="en-US"/>
        </a:p>
      </dgm:t>
    </dgm:pt>
    <dgm:pt modelId="{BAD46299-3B74-4F58-BD00-0B213F7B8209}">
      <dgm:prSet/>
      <dgm:spPr/>
      <dgm:t>
        <a:bodyPr/>
        <a:lstStyle/>
        <a:p>
          <a:pPr algn="just"/>
          <a:r>
            <a:rPr lang="en-GB" dirty="0" err="1"/>
            <a:t>Untuk</a:t>
          </a:r>
          <a:r>
            <a:rPr lang="en-GB" dirty="0"/>
            <a:t> </a:t>
          </a:r>
          <a:r>
            <a:rPr lang="en-GB" dirty="0" err="1"/>
            <a:t>mencapai</a:t>
          </a:r>
          <a:r>
            <a:rPr lang="en-GB" dirty="0"/>
            <a:t> </a:t>
          </a:r>
          <a:r>
            <a:rPr lang="en-GB" dirty="0" err="1"/>
            <a:t>matlamat</a:t>
          </a:r>
          <a:r>
            <a:rPr lang="en-GB" dirty="0"/>
            <a:t> </a:t>
          </a:r>
          <a:r>
            <a:rPr lang="en-GB" dirty="0" err="1"/>
            <a:t>ini</a:t>
          </a:r>
          <a:r>
            <a:rPr lang="en-GB" dirty="0"/>
            <a:t>, </a:t>
          </a:r>
          <a:r>
            <a:rPr lang="en-GB" dirty="0" err="1"/>
            <a:t>kemampuan</a:t>
          </a:r>
          <a:r>
            <a:rPr lang="en-GB" dirty="0"/>
            <a:t> </a:t>
          </a:r>
          <a:r>
            <a:rPr lang="en-GB" dirty="0" err="1"/>
            <a:t>kepakaran</a:t>
          </a:r>
          <a:r>
            <a:rPr lang="en-GB" dirty="0"/>
            <a:t> dan </a:t>
          </a:r>
          <a:r>
            <a:rPr lang="en-GB" dirty="0" err="1"/>
            <a:t>kesediaan</a:t>
          </a:r>
          <a:r>
            <a:rPr lang="en-GB" dirty="0"/>
            <a:t> </a:t>
          </a:r>
          <a:r>
            <a:rPr lang="en-GB" dirty="0" err="1"/>
            <a:t>semua</a:t>
          </a:r>
          <a:r>
            <a:rPr lang="en-GB" dirty="0"/>
            <a:t> </a:t>
          </a:r>
          <a:r>
            <a:rPr lang="en-GB" dirty="0" err="1"/>
            <a:t>pegawai</a:t>
          </a:r>
          <a:r>
            <a:rPr lang="en-GB" dirty="0"/>
            <a:t> </a:t>
          </a:r>
          <a:r>
            <a:rPr lang="en-GB" dirty="0" err="1"/>
            <a:t>pengembangan</a:t>
          </a:r>
          <a:r>
            <a:rPr lang="en-GB" dirty="0"/>
            <a:t> </a:t>
          </a:r>
          <a:r>
            <a:rPr lang="en-GB" dirty="0" err="1"/>
            <a:t>pertanian</a:t>
          </a:r>
          <a:r>
            <a:rPr lang="en-GB" dirty="0"/>
            <a:t> yang </a:t>
          </a:r>
          <a:r>
            <a:rPr lang="en-GB" dirty="0" err="1"/>
            <a:t>akan</a:t>
          </a:r>
          <a:r>
            <a:rPr lang="en-GB" dirty="0"/>
            <a:t> </a:t>
          </a:r>
          <a:r>
            <a:rPr lang="en-GB" dirty="0" err="1"/>
            <a:t>menjalankan</a:t>
          </a:r>
          <a:r>
            <a:rPr lang="en-GB" dirty="0"/>
            <a:t> </a:t>
          </a:r>
          <a:r>
            <a:rPr lang="en-GB" dirty="0" err="1"/>
            <a:t>tugas</a:t>
          </a:r>
          <a:r>
            <a:rPr lang="en-GB" dirty="0"/>
            <a:t> di </a:t>
          </a:r>
          <a:r>
            <a:rPr lang="en-GB" dirty="0" err="1"/>
            <a:t>dalam</a:t>
          </a:r>
          <a:r>
            <a:rPr lang="en-GB" dirty="0"/>
            <a:t> </a:t>
          </a:r>
          <a:r>
            <a:rPr lang="en-GB" dirty="0" err="1"/>
            <a:t>aktiviti</a:t>
          </a:r>
          <a:r>
            <a:rPr lang="en-GB" dirty="0"/>
            <a:t> </a:t>
          </a:r>
          <a:r>
            <a:rPr lang="en-GB" dirty="0" err="1"/>
            <a:t>pengembangan</a:t>
          </a:r>
          <a:r>
            <a:rPr lang="en-GB" dirty="0"/>
            <a:t> </a:t>
          </a:r>
          <a:r>
            <a:rPr lang="en-GB" dirty="0" err="1"/>
            <a:t>perlu</a:t>
          </a:r>
          <a:r>
            <a:rPr lang="en-GB" dirty="0"/>
            <a:t> </a:t>
          </a:r>
          <a:r>
            <a:rPr lang="en-GB" dirty="0" err="1"/>
            <a:t>menjadi</a:t>
          </a:r>
          <a:r>
            <a:rPr lang="en-GB" dirty="0"/>
            <a:t> </a:t>
          </a:r>
          <a:r>
            <a:rPr lang="en-GB" dirty="0" err="1"/>
            <a:t>perkara</a:t>
          </a:r>
          <a:r>
            <a:rPr lang="en-GB" dirty="0"/>
            <a:t> </a:t>
          </a:r>
          <a:r>
            <a:rPr lang="en-GB" dirty="0" err="1"/>
            <a:t>utama</a:t>
          </a:r>
          <a:r>
            <a:rPr lang="en-GB" dirty="0"/>
            <a:t> </a:t>
          </a:r>
          <a:r>
            <a:rPr lang="en-GB" dirty="0" err="1"/>
            <a:t>untuk</a:t>
          </a:r>
          <a:r>
            <a:rPr lang="en-GB" dirty="0"/>
            <a:t> </a:t>
          </a:r>
          <a:r>
            <a:rPr lang="en-GB" dirty="0" err="1"/>
            <a:t>diambil</a:t>
          </a:r>
          <a:r>
            <a:rPr lang="en-GB" dirty="0"/>
            <a:t> </a:t>
          </a:r>
          <a:r>
            <a:rPr lang="en-GB" dirty="0" err="1"/>
            <a:t>perhatian</a:t>
          </a:r>
          <a:r>
            <a:rPr lang="en-GB" dirty="0"/>
            <a:t>. </a:t>
          </a:r>
          <a:endParaRPr lang="en-US" dirty="0"/>
        </a:p>
      </dgm:t>
    </dgm:pt>
    <dgm:pt modelId="{7B787712-B37C-4277-B446-AE6674B23D6E}" type="parTrans" cxnId="{B14C94CD-C787-4FE2-82B0-683711BE5C51}">
      <dgm:prSet/>
      <dgm:spPr/>
      <dgm:t>
        <a:bodyPr/>
        <a:lstStyle/>
        <a:p>
          <a:pPr algn="just"/>
          <a:endParaRPr lang="en-US"/>
        </a:p>
      </dgm:t>
    </dgm:pt>
    <dgm:pt modelId="{6E49E8B4-8CC2-451D-B9DD-315B5786F6CC}" type="sibTrans" cxnId="{B14C94CD-C787-4FE2-82B0-683711BE5C51}">
      <dgm:prSet/>
      <dgm:spPr/>
      <dgm:t>
        <a:bodyPr/>
        <a:lstStyle/>
        <a:p>
          <a:pPr algn="just"/>
          <a:endParaRPr lang="en-US"/>
        </a:p>
      </dgm:t>
    </dgm:pt>
    <dgm:pt modelId="{54DCAD81-002A-49CB-AEBE-DCDB9D8D7761}">
      <dgm:prSet/>
      <dgm:spPr/>
      <dgm:t>
        <a:bodyPr/>
        <a:lstStyle/>
        <a:p>
          <a:pPr algn="just"/>
          <a:r>
            <a:rPr lang="en-GB" dirty="0" err="1"/>
            <a:t>Penyampaian</a:t>
          </a:r>
          <a:r>
            <a:rPr lang="en-GB" dirty="0"/>
            <a:t> dan </a:t>
          </a:r>
          <a:r>
            <a:rPr lang="en-GB" dirty="0" err="1"/>
            <a:t>perlaksanaan</a:t>
          </a:r>
          <a:r>
            <a:rPr lang="en-GB" dirty="0"/>
            <a:t> </a:t>
          </a:r>
          <a:r>
            <a:rPr lang="en-GB" dirty="0" err="1"/>
            <a:t>aktiviti</a:t>
          </a:r>
          <a:r>
            <a:rPr lang="en-GB" dirty="0"/>
            <a:t> </a:t>
          </a:r>
          <a:r>
            <a:rPr lang="en-GB" dirty="0" err="1"/>
            <a:t>pengembangan</a:t>
          </a:r>
          <a:r>
            <a:rPr lang="en-GB" dirty="0"/>
            <a:t> yang </a:t>
          </a:r>
          <a:r>
            <a:rPr lang="en-GB" dirty="0" err="1"/>
            <a:t>berkesan</a:t>
          </a:r>
          <a:r>
            <a:rPr lang="en-GB" dirty="0"/>
            <a:t> </a:t>
          </a:r>
          <a:r>
            <a:rPr lang="en-GB" dirty="0" err="1"/>
            <a:t>terletak</a:t>
          </a:r>
          <a:r>
            <a:rPr lang="en-GB" dirty="0"/>
            <a:t> </a:t>
          </a:r>
          <a:r>
            <a:rPr lang="en-GB" dirty="0" err="1"/>
            <a:t>kepada</a:t>
          </a:r>
          <a:r>
            <a:rPr lang="en-GB" dirty="0"/>
            <a:t> </a:t>
          </a:r>
          <a:r>
            <a:rPr lang="en-GB" dirty="0" err="1"/>
            <a:t>pengetahuan</a:t>
          </a:r>
          <a:r>
            <a:rPr lang="en-GB" dirty="0"/>
            <a:t>, </a:t>
          </a:r>
          <a:r>
            <a:rPr lang="en-GB" dirty="0" err="1"/>
            <a:t>kemahiran</a:t>
          </a:r>
          <a:r>
            <a:rPr lang="en-GB" dirty="0"/>
            <a:t> dan </a:t>
          </a:r>
          <a:r>
            <a:rPr lang="en-GB" dirty="0" err="1"/>
            <a:t>kepakaran</a:t>
          </a:r>
          <a:r>
            <a:rPr lang="en-GB" dirty="0"/>
            <a:t> </a:t>
          </a:r>
          <a:r>
            <a:rPr lang="en-GB" dirty="0" err="1"/>
            <a:t>pegawai</a:t>
          </a:r>
          <a:r>
            <a:rPr lang="en-GB" dirty="0"/>
            <a:t> </a:t>
          </a:r>
          <a:r>
            <a:rPr lang="en-GB" dirty="0" err="1"/>
            <a:t>pengembangan</a:t>
          </a:r>
          <a:r>
            <a:rPr lang="en-GB" dirty="0"/>
            <a:t>. </a:t>
          </a:r>
          <a:endParaRPr lang="en-US" dirty="0"/>
        </a:p>
      </dgm:t>
    </dgm:pt>
    <dgm:pt modelId="{F78B3557-F6E6-4399-A88A-D1A2ED8EC6F6}" type="parTrans" cxnId="{80E68987-2AA4-4359-B85E-4042C35B7BBE}">
      <dgm:prSet/>
      <dgm:spPr/>
      <dgm:t>
        <a:bodyPr/>
        <a:lstStyle/>
        <a:p>
          <a:pPr algn="just"/>
          <a:endParaRPr lang="en-US"/>
        </a:p>
      </dgm:t>
    </dgm:pt>
    <dgm:pt modelId="{C056A02B-AF38-4A30-A924-9C7A1C0909DD}" type="sibTrans" cxnId="{80E68987-2AA4-4359-B85E-4042C35B7BBE}">
      <dgm:prSet/>
      <dgm:spPr/>
      <dgm:t>
        <a:bodyPr/>
        <a:lstStyle/>
        <a:p>
          <a:pPr algn="just"/>
          <a:endParaRPr lang="en-US"/>
        </a:p>
      </dgm:t>
    </dgm:pt>
    <dgm:pt modelId="{6045686C-2E3C-43B0-A7CE-C4EBAA3AC039}">
      <dgm:prSet/>
      <dgm:spPr/>
      <dgm:t>
        <a:bodyPr/>
        <a:lstStyle/>
        <a:p>
          <a:pPr algn="just"/>
          <a:r>
            <a:rPr lang="en-GB"/>
            <a:t>Kualiti pegawai pengembangan pertanian perlu dipertingkatkan dari masa ke semasa selari dengan perubahan dunia pertanian dan keperluan semasa bagi memenuhi keperluan mendidik petani agar mencapai matlamat pertanian dan memperkasakan mereka agar boleh berdikari.</a:t>
          </a:r>
          <a:endParaRPr lang="en-US"/>
        </a:p>
      </dgm:t>
    </dgm:pt>
    <dgm:pt modelId="{7485878D-3AAA-4A0C-9AC1-D8A96F66828D}" type="parTrans" cxnId="{DE527B6E-13F3-494C-A894-48AEDA962B49}">
      <dgm:prSet/>
      <dgm:spPr/>
      <dgm:t>
        <a:bodyPr/>
        <a:lstStyle/>
        <a:p>
          <a:pPr algn="just"/>
          <a:endParaRPr lang="en-US"/>
        </a:p>
      </dgm:t>
    </dgm:pt>
    <dgm:pt modelId="{3AA04259-D295-4C7B-BB33-D0B9D9A49F90}" type="sibTrans" cxnId="{DE527B6E-13F3-494C-A894-48AEDA962B49}">
      <dgm:prSet/>
      <dgm:spPr/>
      <dgm:t>
        <a:bodyPr/>
        <a:lstStyle/>
        <a:p>
          <a:pPr algn="just"/>
          <a:endParaRPr lang="en-US"/>
        </a:p>
      </dgm:t>
    </dgm:pt>
    <dgm:pt modelId="{EB2EA641-9A46-4EDF-A485-4120029113F7}" type="pres">
      <dgm:prSet presAssocID="{4656C9A5-3DAD-458C-9B0A-AB63F41D8A56}" presName="vert0" presStyleCnt="0">
        <dgm:presLayoutVars>
          <dgm:dir/>
          <dgm:animOne val="branch"/>
          <dgm:animLvl val="lvl"/>
        </dgm:presLayoutVars>
      </dgm:prSet>
      <dgm:spPr/>
    </dgm:pt>
    <dgm:pt modelId="{30B34A9F-0BB6-4431-A5DE-24DFD410C28E}" type="pres">
      <dgm:prSet presAssocID="{BAD46299-3B74-4F58-BD00-0B213F7B8209}" presName="thickLine" presStyleLbl="alignNode1" presStyleIdx="0" presStyleCnt="3"/>
      <dgm:spPr/>
    </dgm:pt>
    <dgm:pt modelId="{888392D9-6CA3-4E54-AAA1-A28688A5FEA3}" type="pres">
      <dgm:prSet presAssocID="{BAD46299-3B74-4F58-BD00-0B213F7B8209}" presName="horz1" presStyleCnt="0"/>
      <dgm:spPr/>
    </dgm:pt>
    <dgm:pt modelId="{C6D6C099-2ABF-4BC9-A500-8E33924A1CE7}" type="pres">
      <dgm:prSet presAssocID="{BAD46299-3B74-4F58-BD00-0B213F7B8209}" presName="tx1" presStyleLbl="revTx" presStyleIdx="0" presStyleCnt="3"/>
      <dgm:spPr/>
    </dgm:pt>
    <dgm:pt modelId="{6F6794A7-367B-45BA-9043-63A0932018A1}" type="pres">
      <dgm:prSet presAssocID="{BAD46299-3B74-4F58-BD00-0B213F7B8209}" presName="vert1" presStyleCnt="0"/>
      <dgm:spPr/>
    </dgm:pt>
    <dgm:pt modelId="{4C92D35C-9A12-4CAD-A4C4-6F2BEF3686F4}" type="pres">
      <dgm:prSet presAssocID="{54DCAD81-002A-49CB-AEBE-DCDB9D8D7761}" presName="thickLine" presStyleLbl="alignNode1" presStyleIdx="1" presStyleCnt="3"/>
      <dgm:spPr/>
    </dgm:pt>
    <dgm:pt modelId="{0F2FA8A4-85F7-44F6-B3EB-ECDA7894DAFE}" type="pres">
      <dgm:prSet presAssocID="{54DCAD81-002A-49CB-AEBE-DCDB9D8D7761}" presName="horz1" presStyleCnt="0"/>
      <dgm:spPr/>
    </dgm:pt>
    <dgm:pt modelId="{B99EEFFD-10D2-4674-A069-3B219C9F91E9}" type="pres">
      <dgm:prSet presAssocID="{54DCAD81-002A-49CB-AEBE-DCDB9D8D7761}" presName="tx1" presStyleLbl="revTx" presStyleIdx="1" presStyleCnt="3"/>
      <dgm:spPr/>
    </dgm:pt>
    <dgm:pt modelId="{246364CD-9871-4C9E-8AED-CF74A1CF7994}" type="pres">
      <dgm:prSet presAssocID="{54DCAD81-002A-49CB-AEBE-DCDB9D8D7761}" presName="vert1" presStyleCnt="0"/>
      <dgm:spPr/>
    </dgm:pt>
    <dgm:pt modelId="{CC9D4E0B-2B87-4402-9734-DCD8684A1A4F}" type="pres">
      <dgm:prSet presAssocID="{6045686C-2E3C-43B0-A7CE-C4EBAA3AC039}" presName="thickLine" presStyleLbl="alignNode1" presStyleIdx="2" presStyleCnt="3"/>
      <dgm:spPr/>
    </dgm:pt>
    <dgm:pt modelId="{8625B211-ED41-4FCE-AF25-3BDB44C5C979}" type="pres">
      <dgm:prSet presAssocID="{6045686C-2E3C-43B0-A7CE-C4EBAA3AC039}" presName="horz1" presStyleCnt="0"/>
      <dgm:spPr/>
    </dgm:pt>
    <dgm:pt modelId="{D64F9A98-DEDF-4C2D-8F2C-B22403DFBA1B}" type="pres">
      <dgm:prSet presAssocID="{6045686C-2E3C-43B0-A7CE-C4EBAA3AC039}" presName="tx1" presStyleLbl="revTx" presStyleIdx="2" presStyleCnt="3"/>
      <dgm:spPr/>
    </dgm:pt>
    <dgm:pt modelId="{D888A168-C0E0-4595-9807-87BFB36F5F58}" type="pres">
      <dgm:prSet presAssocID="{6045686C-2E3C-43B0-A7CE-C4EBAA3AC039}" presName="vert1" presStyleCnt="0"/>
      <dgm:spPr/>
    </dgm:pt>
  </dgm:ptLst>
  <dgm:cxnLst>
    <dgm:cxn modelId="{F274960C-D1E9-4F47-A3BE-0EB3AE2FBF52}" type="presOf" srcId="{54DCAD81-002A-49CB-AEBE-DCDB9D8D7761}" destId="{B99EEFFD-10D2-4674-A069-3B219C9F91E9}" srcOrd="0" destOrd="0" presId="urn:microsoft.com/office/officeart/2008/layout/LinedList"/>
    <dgm:cxn modelId="{FF615A28-0938-411A-9CDB-33C3508D7A1B}" type="presOf" srcId="{6045686C-2E3C-43B0-A7CE-C4EBAA3AC039}" destId="{D64F9A98-DEDF-4C2D-8F2C-B22403DFBA1B}" srcOrd="0" destOrd="0" presId="urn:microsoft.com/office/officeart/2008/layout/LinedList"/>
    <dgm:cxn modelId="{DE527B6E-13F3-494C-A894-48AEDA962B49}" srcId="{4656C9A5-3DAD-458C-9B0A-AB63F41D8A56}" destId="{6045686C-2E3C-43B0-A7CE-C4EBAA3AC039}" srcOrd="2" destOrd="0" parTransId="{7485878D-3AAA-4A0C-9AC1-D8A96F66828D}" sibTransId="{3AA04259-D295-4C7B-BB33-D0B9D9A49F90}"/>
    <dgm:cxn modelId="{2A551858-CCCB-4554-8279-38FA57900025}" type="presOf" srcId="{4656C9A5-3DAD-458C-9B0A-AB63F41D8A56}" destId="{EB2EA641-9A46-4EDF-A485-4120029113F7}" srcOrd="0" destOrd="0" presId="urn:microsoft.com/office/officeart/2008/layout/LinedList"/>
    <dgm:cxn modelId="{80E68987-2AA4-4359-B85E-4042C35B7BBE}" srcId="{4656C9A5-3DAD-458C-9B0A-AB63F41D8A56}" destId="{54DCAD81-002A-49CB-AEBE-DCDB9D8D7761}" srcOrd="1" destOrd="0" parTransId="{F78B3557-F6E6-4399-A88A-D1A2ED8EC6F6}" sibTransId="{C056A02B-AF38-4A30-A924-9C7A1C0909DD}"/>
    <dgm:cxn modelId="{B14C94CD-C787-4FE2-82B0-683711BE5C51}" srcId="{4656C9A5-3DAD-458C-9B0A-AB63F41D8A56}" destId="{BAD46299-3B74-4F58-BD00-0B213F7B8209}" srcOrd="0" destOrd="0" parTransId="{7B787712-B37C-4277-B446-AE6674B23D6E}" sibTransId="{6E49E8B4-8CC2-451D-B9DD-315B5786F6CC}"/>
    <dgm:cxn modelId="{930E2FD0-EB8D-4989-8FAA-6935072BAEBC}" type="presOf" srcId="{BAD46299-3B74-4F58-BD00-0B213F7B8209}" destId="{C6D6C099-2ABF-4BC9-A500-8E33924A1CE7}" srcOrd="0" destOrd="0" presId="urn:microsoft.com/office/officeart/2008/layout/LinedList"/>
    <dgm:cxn modelId="{88F2C229-73D9-40C1-8117-14D58333BB1E}" type="presParOf" srcId="{EB2EA641-9A46-4EDF-A485-4120029113F7}" destId="{30B34A9F-0BB6-4431-A5DE-24DFD410C28E}" srcOrd="0" destOrd="0" presId="urn:microsoft.com/office/officeart/2008/layout/LinedList"/>
    <dgm:cxn modelId="{DD60BEF7-77E6-4D42-B0EC-B077EBF37B37}" type="presParOf" srcId="{EB2EA641-9A46-4EDF-A485-4120029113F7}" destId="{888392D9-6CA3-4E54-AAA1-A28688A5FEA3}" srcOrd="1" destOrd="0" presId="urn:microsoft.com/office/officeart/2008/layout/LinedList"/>
    <dgm:cxn modelId="{F8EEA5C1-1090-4B73-932A-94EE1CF015DD}" type="presParOf" srcId="{888392D9-6CA3-4E54-AAA1-A28688A5FEA3}" destId="{C6D6C099-2ABF-4BC9-A500-8E33924A1CE7}" srcOrd="0" destOrd="0" presId="urn:microsoft.com/office/officeart/2008/layout/LinedList"/>
    <dgm:cxn modelId="{04F400C1-EB85-4C7D-8AF2-F7E957239C16}" type="presParOf" srcId="{888392D9-6CA3-4E54-AAA1-A28688A5FEA3}" destId="{6F6794A7-367B-45BA-9043-63A0932018A1}" srcOrd="1" destOrd="0" presId="urn:microsoft.com/office/officeart/2008/layout/LinedList"/>
    <dgm:cxn modelId="{E91A9E5E-6A36-47D4-8A8F-3A1B1BA10137}" type="presParOf" srcId="{EB2EA641-9A46-4EDF-A485-4120029113F7}" destId="{4C92D35C-9A12-4CAD-A4C4-6F2BEF3686F4}" srcOrd="2" destOrd="0" presId="urn:microsoft.com/office/officeart/2008/layout/LinedList"/>
    <dgm:cxn modelId="{6E28D553-A531-428E-A3EE-2717DFC09A70}" type="presParOf" srcId="{EB2EA641-9A46-4EDF-A485-4120029113F7}" destId="{0F2FA8A4-85F7-44F6-B3EB-ECDA7894DAFE}" srcOrd="3" destOrd="0" presId="urn:microsoft.com/office/officeart/2008/layout/LinedList"/>
    <dgm:cxn modelId="{81F7CC03-860D-40EB-B857-FA2262E3A404}" type="presParOf" srcId="{0F2FA8A4-85F7-44F6-B3EB-ECDA7894DAFE}" destId="{B99EEFFD-10D2-4674-A069-3B219C9F91E9}" srcOrd="0" destOrd="0" presId="urn:microsoft.com/office/officeart/2008/layout/LinedList"/>
    <dgm:cxn modelId="{627010EB-177D-4D58-8CBE-DBB70A73E82B}" type="presParOf" srcId="{0F2FA8A4-85F7-44F6-B3EB-ECDA7894DAFE}" destId="{246364CD-9871-4C9E-8AED-CF74A1CF7994}" srcOrd="1" destOrd="0" presId="urn:microsoft.com/office/officeart/2008/layout/LinedList"/>
    <dgm:cxn modelId="{19DD8A4D-B124-43ED-BDF0-A89558AB03B1}" type="presParOf" srcId="{EB2EA641-9A46-4EDF-A485-4120029113F7}" destId="{CC9D4E0B-2B87-4402-9734-DCD8684A1A4F}" srcOrd="4" destOrd="0" presId="urn:microsoft.com/office/officeart/2008/layout/LinedList"/>
    <dgm:cxn modelId="{0E102BB3-A151-422C-AE6D-01A98C9CDE07}" type="presParOf" srcId="{EB2EA641-9A46-4EDF-A485-4120029113F7}" destId="{8625B211-ED41-4FCE-AF25-3BDB44C5C979}" srcOrd="5" destOrd="0" presId="urn:microsoft.com/office/officeart/2008/layout/LinedList"/>
    <dgm:cxn modelId="{F135FA5C-8B52-4E50-A8B5-63DB769DDC2C}" type="presParOf" srcId="{8625B211-ED41-4FCE-AF25-3BDB44C5C979}" destId="{D64F9A98-DEDF-4C2D-8F2C-B22403DFBA1B}" srcOrd="0" destOrd="0" presId="urn:microsoft.com/office/officeart/2008/layout/LinedList"/>
    <dgm:cxn modelId="{BDD2D25A-8755-4FA9-B326-DFFF9E7275FA}" type="presParOf" srcId="{8625B211-ED41-4FCE-AF25-3BDB44C5C979}" destId="{D888A168-C0E0-4595-9807-87BFB36F5F5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C24F4CE-CFC5-4496-A7D5-A72E913751BC}"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D69F728D-7860-4643-B54F-B45E81D17B44}">
      <dgm:prSet custT="1"/>
      <dgm:spPr/>
      <dgm:t>
        <a:bodyPr/>
        <a:lstStyle/>
        <a:p>
          <a:pPr algn="just"/>
          <a:r>
            <a:rPr lang="ms-MY" sz="1800" dirty="0"/>
            <a:t>Istilah “program” ialah senarai acara atau rancangan prosedur.</a:t>
          </a:r>
          <a:r>
            <a:rPr lang="en-GB" sz="1800" dirty="0"/>
            <a:t> </a:t>
          </a:r>
          <a:endParaRPr lang="en-US" sz="1800" dirty="0"/>
        </a:p>
      </dgm:t>
    </dgm:pt>
    <dgm:pt modelId="{6AF64955-3CAD-466F-B2F0-2870CBE0251A}" type="parTrans" cxnId="{3B36E054-B6FA-4948-99F6-A65D4C7ED653}">
      <dgm:prSet/>
      <dgm:spPr/>
      <dgm:t>
        <a:bodyPr/>
        <a:lstStyle/>
        <a:p>
          <a:pPr algn="just"/>
          <a:endParaRPr lang="en-US" sz="1800"/>
        </a:p>
      </dgm:t>
    </dgm:pt>
    <dgm:pt modelId="{C646E1F0-5782-4F29-B4AE-6D94A8854C85}" type="sibTrans" cxnId="{3B36E054-B6FA-4948-99F6-A65D4C7ED653}">
      <dgm:prSet/>
      <dgm:spPr/>
      <dgm:t>
        <a:bodyPr/>
        <a:lstStyle/>
        <a:p>
          <a:pPr algn="just"/>
          <a:endParaRPr lang="en-US" sz="1800"/>
        </a:p>
      </dgm:t>
    </dgm:pt>
    <dgm:pt modelId="{9062D983-DBA2-4766-938A-6DC710102C79}">
      <dgm:prSet custT="1"/>
      <dgm:spPr/>
      <dgm:t>
        <a:bodyPr/>
        <a:lstStyle/>
        <a:p>
          <a:pPr algn="just"/>
          <a:r>
            <a:rPr lang="fi-FI" sz="1800" dirty="0"/>
            <a:t>Perkataan ”perancangan” berasal daripada perkataan Latin "Planta”, bermakna </a:t>
          </a:r>
          <a:r>
            <a:rPr lang="ms-MY" sz="1800" dirty="0"/>
            <a:t>menyediakan asas bagi badan organisasi untuk berdiri.</a:t>
          </a:r>
          <a:r>
            <a:rPr lang="fi-FI" sz="1800" dirty="0"/>
            <a:t> S</a:t>
          </a:r>
          <a:r>
            <a:rPr lang="en-GB" sz="1800" dirty="0" err="1"/>
            <a:t>ecara</a:t>
          </a:r>
          <a:r>
            <a:rPr lang="en-GB" sz="1800" dirty="0"/>
            <a:t> </a:t>
          </a:r>
          <a:r>
            <a:rPr lang="en-GB" sz="1800" dirty="0" err="1"/>
            <a:t>amnya</a:t>
          </a:r>
          <a:r>
            <a:rPr lang="en-GB" sz="1800" dirty="0"/>
            <a:t>, </a:t>
          </a:r>
          <a:r>
            <a:rPr lang="en-GB" sz="1800" dirty="0" err="1"/>
            <a:t>perancangan</a:t>
          </a:r>
          <a:r>
            <a:rPr lang="en-GB" sz="1800" dirty="0"/>
            <a:t> </a:t>
          </a:r>
          <a:r>
            <a:rPr lang="en-GB" sz="1800" dirty="0" err="1"/>
            <a:t>bermaksud</a:t>
          </a:r>
          <a:r>
            <a:rPr lang="en-GB" sz="1800" dirty="0"/>
            <a:t> </a:t>
          </a:r>
          <a:r>
            <a:rPr lang="en-GB" sz="1800" dirty="0" err="1"/>
            <a:t>rangka</a:t>
          </a:r>
          <a:r>
            <a:rPr lang="en-GB" sz="1800" dirty="0"/>
            <a:t>, </a:t>
          </a:r>
          <a:r>
            <a:rPr lang="en-GB" sz="1800" dirty="0" err="1"/>
            <a:t>draf</a:t>
          </a:r>
          <a:r>
            <a:rPr lang="en-GB" sz="1800" dirty="0"/>
            <a:t>, </a:t>
          </a:r>
          <a:r>
            <a:rPr lang="en-GB" sz="1800" dirty="0" err="1"/>
            <a:t>peta</a:t>
          </a:r>
          <a:r>
            <a:rPr lang="en-GB" sz="1800" dirty="0"/>
            <a:t>, </a:t>
          </a:r>
          <a:r>
            <a:rPr lang="en-GB" sz="1800" dirty="0" err="1"/>
            <a:t>skema</a:t>
          </a:r>
          <a:r>
            <a:rPr lang="en-GB" sz="1800" dirty="0"/>
            <a:t> </a:t>
          </a:r>
          <a:r>
            <a:rPr lang="en-GB" sz="1800" dirty="0" err="1"/>
            <a:t>untuk</a:t>
          </a:r>
          <a:r>
            <a:rPr lang="en-GB" sz="1800" dirty="0"/>
            <a:t> </a:t>
          </a:r>
          <a:r>
            <a:rPr lang="en-GB" sz="1800" dirty="0" err="1"/>
            <a:t>membuat</a:t>
          </a:r>
          <a:r>
            <a:rPr lang="en-GB" sz="1800" dirty="0"/>
            <a:t> </a:t>
          </a:r>
          <a:r>
            <a:rPr lang="en-GB" sz="1800" dirty="0" err="1"/>
            <a:t>atau</a:t>
          </a:r>
          <a:r>
            <a:rPr lang="en-GB" sz="1800" dirty="0"/>
            <a:t> </a:t>
          </a:r>
          <a:r>
            <a:rPr lang="en-GB" sz="1800" dirty="0" err="1"/>
            <a:t>melakukan</a:t>
          </a:r>
          <a:r>
            <a:rPr lang="en-GB" sz="1800" dirty="0"/>
            <a:t> </a:t>
          </a:r>
          <a:r>
            <a:rPr lang="en-GB" sz="1800" dirty="0" err="1"/>
            <a:t>atau</a:t>
          </a:r>
          <a:r>
            <a:rPr lang="en-GB" sz="1800" dirty="0"/>
            <a:t> </a:t>
          </a:r>
          <a:r>
            <a:rPr lang="en-GB" sz="1800" dirty="0" err="1"/>
            <a:t>menyusun</a:t>
          </a:r>
          <a:r>
            <a:rPr lang="en-GB" sz="1800" dirty="0"/>
            <a:t> </a:t>
          </a:r>
          <a:r>
            <a:rPr lang="en-GB" sz="1800" dirty="0" err="1"/>
            <a:t>sesuatu</a:t>
          </a:r>
          <a:r>
            <a:rPr lang="en-GB" sz="1800" dirty="0"/>
            <a:t>.</a:t>
          </a:r>
          <a:endParaRPr lang="en-US" sz="1800" dirty="0"/>
        </a:p>
      </dgm:t>
    </dgm:pt>
    <dgm:pt modelId="{EF57321C-680D-4628-8C98-D00BE33E255D}" type="parTrans" cxnId="{9D045B77-05AC-4BA8-82E1-00103DE4A800}">
      <dgm:prSet/>
      <dgm:spPr/>
      <dgm:t>
        <a:bodyPr/>
        <a:lstStyle/>
        <a:p>
          <a:pPr algn="just"/>
          <a:endParaRPr lang="en-US" sz="1800"/>
        </a:p>
      </dgm:t>
    </dgm:pt>
    <dgm:pt modelId="{F850FD53-F4B5-4B0D-91D4-5BD355B05020}" type="sibTrans" cxnId="{9D045B77-05AC-4BA8-82E1-00103DE4A800}">
      <dgm:prSet/>
      <dgm:spPr/>
      <dgm:t>
        <a:bodyPr/>
        <a:lstStyle/>
        <a:p>
          <a:pPr algn="just"/>
          <a:endParaRPr lang="en-US" sz="1800"/>
        </a:p>
      </dgm:t>
    </dgm:pt>
    <dgm:pt modelId="{34CCF71C-C51A-4725-BF8A-64ECFD037970}">
      <dgm:prSet custT="1"/>
      <dgm:spPr/>
      <dgm:t>
        <a:bodyPr/>
        <a:lstStyle/>
        <a:p>
          <a:pPr algn="just"/>
          <a:r>
            <a:rPr lang="en-GB" sz="1800" dirty="0" err="1"/>
            <a:t>Perancangan</a:t>
          </a:r>
          <a:r>
            <a:rPr lang="en-GB" sz="1800" dirty="0"/>
            <a:t> program </a:t>
          </a:r>
          <a:r>
            <a:rPr lang="en-GB" sz="1800" dirty="0" err="1"/>
            <a:t>merujuk</a:t>
          </a:r>
          <a:r>
            <a:rPr lang="en-GB" sz="1800" dirty="0"/>
            <a:t> </a:t>
          </a:r>
          <a:r>
            <a:rPr lang="en-GB" sz="1800" dirty="0" err="1"/>
            <a:t>kepada</a:t>
          </a:r>
          <a:r>
            <a:rPr lang="en-GB" sz="1800" dirty="0"/>
            <a:t> </a:t>
          </a:r>
          <a:r>
            <a:rPr lang="en-GB" sz="1800" dirty="0" err="1"/>
            <a:t>seni</a:t>
          </a:r>
          <a:r>
            <a:rPr lang="en-GB" sz="1800" dirty="0"/>
            <a:t> </a:t>
          </a:r>
          <a:r>
            <a:rPr lang="en-GB" sz="1800" dirty="0" err="1"/>
            <a:t>mereka</a:t>
          </a:r>
          <a:r>
            <a:rPr lang="en-GB" sz="1800" dirty="0"/>
            <a:t> </a:t>
          </a:r>
          <a:r>
            <a:rPr lang="en-GB" sz="1800" dirty="0" err="1"/>
            <a:t>bentuk</a:t>
          </a:r>
          <a:r>
            <a:rPr lang="en-GB" sz="1800" dirty="0"/>
            <a:t> dan </a:t>
          </a:r>
          <a:r>
            <a:rPr lang="en-GB" sz="1800" dirty="0" err="1"/>
            <a:t>melaksanakan</a:t>
          </a:r>
          <a:r>
            <a:rPr lang="en-GB" sz="1800" dirty="0"/>
            <a:t> </a:t>
          </a:r>
          <a:r>
            <a:rPr lang="en-GB" sz="1800" dirty="0" err="1"/>
            <a:t>tindakan</a:t>
          </a:r>
          <a:r>
            <a:rPr lang="en-GB" sz="1800" dirty="0"/>
            <a:t> </a:t>
          </a:r>
          <a:r>
            <a:rPr lang="en-GB" sz="1800" dirty="0" err="1"/>
            <a:t>untuk</a:t>
          </a:r>
          <a:r>
            <a:rPr lang="en-GB" sz="1800" dirty="0"/>
            <a:t> </a:t>
          </a:r>
          <a:r>
            <a:rPr lang="en-GB" sz="1800" dirty="0" err="1"/>
            <a:t>mencapai</a:t>
          </a:r>
          <a:r>
            <a:rPr lang="en-GB" sz="1800" dirty="0"/>
            <a:t> program yang </a:t>
          </a:r>
          <a:r>
            <a:rPr lang="en-GB" sz="1800" dirty="0" err="1"/>
            <a:t>berkesan</a:t>
          </a:r>
          <a:r>
            <a:rPr lang="en-GB" sz="1800" dirty="0"/>
            <a:t>.</a:t>
          </a:r>
        </a:p>
      </dgm:t>
    </dgm:pt>
    <dgm:pt modelId="{E2831150-1D31-4C4E-8258-F40AA9735F6B}" type="parTrans" cxnId="{F589B5C3-8916-4AF0-AF13-7400527AD3A7}">
      <dgm:prSet/>
      <dgm:spPr/>
      <dgm:t>
        <a:bodyPr/>
        <a:lstStyle/>
        <a:p>
          <a:pPr algn="just"/>
          <a:endParaRPr lang="en-GB" sz="1800"/>
        </a:p>
      </dgm:t>
    </dgm:pt>
    <dgm:pt modelId="{F112FC67-5FE5-4915-A3DA-F0AE71529126}" type="sibTrans" cxnId="{F589B5C3-8916-4AF0-AF13-7400527AD3A7}">
      <dgm:prSet/>
      <dgm:spPr/>
      <dgm:t>
        <a:bodyPr/>
        <a:lstStyle/>
        <a:p>
          <a:pPr algn="just"/>
          <a:endParaRPr lang="en-GB" sz="1800"/>
        </a:p>
      </dgm:t>
    </dgm:pt>
    <dgm:pt modelId="{D4B30361-4928-43F0-AD9F-403B389E80B6}">
      <dgm:prSet custT="1"/>
      <dgm:spPr/>
      <dgm:t>
        <a:bodyPr/>
        <a:lstStyle/>
        <a:p>
          <a:pPr algn="just"/>
          <a:r>
            <a:rPr lang="en-GB" sz="1800" dirty="0" err="1"/>
            <a:t>Perancangan</a:t>
          </a:r>
          <a:r>
            <a:rPr lang="en-GB" sz="1800" dirty="0"/>
            <a:t> program </a:t>
          </a:r>
          <a:r>
            <a:rPr lang="en-GB" sz="1800" dirty="0" err="1"/>
            <a:t>adalah</a:t>
          </a:r>
          <a:r>
            <a:rPr lang="en-GB" sz="1800" dirty="0"/>
            <a:t> </a:t>
          </a:r>
          <a:r>
            <a:rPr lang="en-GB" sz="1800" dirty="0" err="1"/>
            <a:t>satu</a:t>
          </a:r>
          <a:r>
            <a:rPr lang="en-GB" sz="1800" dirty="0"/>
            <a:t> </a:t>
          </a:r>
          <a:r>
            <a:rPr lang="en-GB" sz="1800" dirty="0" err="1"/>
            <a:t>usaha</a:t>
          </a:r>
          <a:r>
            <a:rPr lang="en-GB" sz="1800" dirty="0"/>
            <a:t> </a:t>
          </a:r>
          <a:r>
            <a:rPr lang="en-GB" sz="1800" dirty="0" err="1"/>
            <a:t>untuk</a:t>
          </a:r>
          <a:r>
            <a:rPr lang="en-GB" sz="1800" dirty="0"/>
            <a:t> </a:t>
          </a:r>
          <a:r>
            <a:rPr lang="en-GB" sz="1800" dirty="0" err="1"/>
            <a:t>menggunakan</a:t>
          </a:r>
          <a:r>
            <a:rPr lang="en-GB" sz="1800" dirty="0"/>
            <a:t> </a:t>
          </a:r>
          <a:r>
            <a:rPr lang="en-GB" sz="1800" dirty="0" err="1"/>
            <a:t>sumber</a:t>
          </a:r>
          <a:r>
            <a:rPr lang="en-GB" sz="1800" dirty="0"/>
            <a:t> yang </a:t>
          </a:r>
          <a:r>
            <a:rPr lang="en-GB" sz="1800" dirty="0" err="1"/>
            <a:t>ada</a:t>
          </a:r>
          <a:r>
            <a:rPr lang="en-GB" sz="1800" dirty="0"/>
            <a:t> dan </a:t>
          </a:r>
          <a:r>
            <a:rPr lang="en-GB" sz="1800" dirty="0" err="1"/>
            <a:t>keupayaan</a:t>
          </a:r>
          <a:r>
            <a:rPr lang="en-GB" sz="1800" dirty="0"/>
            <a:t> </a:t>
          </a:r>
          <a:r>
            <a:rPr lang="en-GB" sz="1800" dirty="0" err="1"/>
            <a:t>organisasi</a:t>
          </a:r>
          <a:r>
            <a:rPr lang="en-GB" sz="1800" dirty="0"/>
            <a:t> </a:t>
          </a:r>
          <a:r>
            <a:rPr lang="en-GB" sz="1800" dirty="0" err="1"/>
            <a:t>untuk</a:t>
          </a:r>
          <a:r>
            <a:rPr lang="en-GB" sz="1800" dirty="0"/>
            <a:t> </a:t>
          </a:r>
          <a:r>
            <a:rPr lang="en-GB" sz="1800" dirty="0" err="1"/>
            <a:t>mencapai</a:t>
          </a:r>
          <a:r>
            <a:rPr lang="en-GB" sz="1800" dirty="0"/>
            <a:t> </a:t>
          </a:r>
          <a:r>
            <a:rPr lang="en-GB" sz="1800" dirty="0" err="1"/>
            <a:t>hasil</a:t>
          </a:r>
          <a:r>
            <a:rPr lang="en-GB" sz="1800" dirty="0"/>
            <a:t> yang </a:t>
          </a:r>
          <a:r>
            <a:rPr lang="en-GB" sz="1800" dirty="0" err="1"/>
            <a:t>terbaik</a:t>
          </a:r>
          <a:r>
            <a:rPr lang="en-GB" sz="1800" dirty="0"/>
            <a:t> </a:t>
          </a:r>
          <a:r>
            <a:rPr lang="en-GB" sz="1800" dirty="0" err="1"/>
            <a:t>dalam</a:t>
          </a:r>
          <a:r>
            <a:rPr lang="en-GB" sz="1800" dirty="0"/>
            <a:t> </a:t>
          </a:r>
          <a:r>
            <a:rPr lang="en-GB" sz="1800" dirty="0" err="1"/>
            <a:t>usaha</a:t>
          </a:r>
          <a:r>
            <a:rPr lang="en-GB" sz="1800" dirty="0"/>
            <a:t> </a:t>
          </a:r>
          <a:r>
            <a:rPr lang="en-GB" sz="1800" dirty="0" err="1"/>
            <a:t>pengembangan</a:t>
          </a:r>
          <a:r>
            <a:rPr lang="en-GB" sz="1800" dirty="0"/>
            <a:t> dan </a:t>
          </a:r>
          <a:r>
            <a:rPr lang="en-GB" sz="1800" dirty="0" err="1"/>
            <a:t>pendidikan</a:t>
          </a:r>
          <a:r>
            <a:rPr lang="en-GB" sz="1800" dirty="0"/>
            <a:t>.</a:t>
          </a:r>
        </a:p>
      </dgm:t>
    </dgm:pt>
    <dgm:pt modelId="{EFBDD42D-348D-4CA2-8496-49F15E410720}" type="parTrans" cxnId="{B564C4C5-AE40-4747-A71C-B92297214AAC}">
      <dgm:prSet/>
      <dgm:spPr/>
      <dgm:t>
        <a:bodyPr/>
        <a:lstStyle/>
        <a:p>
          <a:pPr algn="just"/>
          <a:endParaRPr lang="en-GB" sz="1800"/>
        </a:p>
      </dgm:t>
    </dgm:pt>
    <dgm:pt modelId="{40C5AF86-A2E9-4814-BE51-BCFA186BE6AF}" type="sibTrans" cxnId="{B564C4C5-AE40-4747-A71C-B92297214AAC}">
      <dgm:prSet/>
      <dgm:spPr/>
      <dgm:t>
        <a:bodyPr/>
        <a:lstStyle/>
        <a:p>
          <a:pPr algn="just"/>
          <a:endParaRPr lang="en-GB" sz="1800"/>
        </a:p>
      </dgm:t>
    </dgm:pt>
    <dgm:pt modelId="{DDDEC5B0-BDB4-47AA-B8AF-EFCA11A82132}">
      <dgm:prSet custT="1"/>
      <dgm:spPr/>
      <dgm:t>
        <a:bodyPr/>
        <a:lstStyle/>
        <a:p>
          <a:pPr algn="just"/>
          <a:r>
            <a:rPr lang="en-GB" sz="1800" b="1" u="sng" dirty="0" err="1"/>
            <a:t>Perancangan</a:t>
          </a:r>
          <a:r>
            <a:rPr lang="en-GB" sz="1800" b="1" u="sng" dirty="0"/>
            <a:t> program </a:t>
          </a:r>
          <a:r>
            <a:rPr lang="en-GB" sz="1800" b="1" u="sng" dirty="0" err="1"/>
            <a:t>pengembangan</a:t>
          </a:r>
          <a:r>
            <a:rPr lang="en-GB" sz="1800" b="1" u="sng" dirty="0"/>
            <a:t> </a:t>
          </a:r>
          <a:r>
            <a:rPr lang="en-GB" sz="1800" dirty="0" err="1"/>
            <a:t>ialah</a:t>
          </a:r>
          <a:r>
            <a:rPr lang="en-GB" sz="1800" dirty="0"/>
            <a:t> </a:t>
          </a:r>
          <a:r>
            <a:rPr lang="en-GB" sz="1800" dirty="0" err="1"/>
            <a:t>satu</a:t>
          </a:r>
          <a:r>
            <a:rPr lang="en-GB" sz="1800" dirty="0"/>
            <a:t> proses </a:t>
          </a:r>
          <a:r>
            <a:rPr lang="en-GB" sz="1800" dirty="0" err="1"/>
            <a:t>menyediakan</a:t>
          </a:r>
          <a:r>
            <a:rPr lang="en-GB" sz="1800" dirty="0"/>
            <a:t> garis </a:t>
          </a:r>
          <a:r>
            <a:rPr lang="en-GB" sz="1800" dirty="0" err="1"/>
            <a:t>tindakan</a:t>
          </a:r>
          <a:r>
            <a:rPr lang="en-GB" sz="1800" dirty="0"/>
            <a:t> yang </a:t>
          </a:r>
          <a:r>
            <a:rPr lang="en-GB" sz="1800" dirty="0" err="1"/>
            <a:t>sistematik</a:t>
          </a:r>
          <a:r>
            <a:rPr lang="en-GB" sz="1800" dirty="0"/>
            <a:t> </a:t>
          </a:r>
          <a:r>
            <a:rPr lang="en-GB" sz="1800" dirty="0" err="1"/>
            <a:t>untuk</a:t>
          </a:r>
          <a:r>
            <a:rPr lang="en-GB" sz="1800" dirty="0"/>
            <a:t> </a:t>
          </a:r>
          <a:r>
            <a:rPr lang="en-GB" sz="1800" dirty="0" err="1"/>
            <a:t>mencapai</a:t>
          </a:r>
          <a:r>
            <a:rPr lang="en-GB" sz="1800" dirty="0"/>
            <a:t> </a:t>
          </a:r>
          <a:r>
            <a:rPr lang="en-GB" sz="1800" dirty="0" err="1"/>
            <a:t>objektif</a:t>
          </a:r>
          <a:r>
            <a:rPr lang="en-GB" sz="1800" dirty="0"/>
            <a:t> </a:t>
          </a:r>
          <a:r>
            <a:rPr lang="en-GB" sz="1800" dirty="0" err="1"/>
            <a:t>keseluruhan</a:t>
          </a:r>
          <a:r>
            <a:rPr lang="en-GB" sz="1800" dirty="0"/>
            <a:t> dan </a:t>
          </a:r>
          <a:r>
            <a:rPr lang="en-GB" sz="1800" dirty="0" err="1"/>
            <a:t>khusus</a:t>
          </a:r>
          <a:r>
            <a:rPr lang="en-GB" sz="1800" dirty="0"/>
            <a:t> </a:t>
          </a:r>
          <a:r>
            <a:rPr lang="en-GB" sz="1800" dirty="0" err="1"/>
            <a:t>tertentu</a:t>
          </a:r>
          <a:r>
            <a:rPr lang="en-GB" sz="1800" dirty="0"/>
            <a:t> </a:t>
          </a:r>
          <a:r>
            <a:rPr lang="en-GB" sz="1800" dirty="0" err="1"/>
            <a:t>berhubung</a:t>
          </a:r>
          <a:r>
            <a:rPr lang="en-GB" sz="1800" dirty="0"/>
            <a:t> </a:t>
          </a:r>
          <a:r>
            <a:rPr lang="en-GB" sz="1800" dirty="0" err="1"/>
            <a:t>dengan</a:t>
          </a:r>
          <a:r>
            <a:rPr lang="en-GB" sz="1800" dirty="0"/>
            <a:t> </a:t>
          </a:r>
          <a:r>
            <a:rPr lang="en-GB" sz="1800" dirty="0" err="1"/>
            <a:t>keperluan</a:t>
          </a:r>
          <a:r>
            <a:rPr lang="en-GB" sz="1800" dirty="0"/>
            <a:t> dan </a:t>
          </a:r>
          <a:r>
            <a:rPr lang="en-GB" sz="1800" dirty="0" err="1"/>
            <a:t>sumber</a:t>
          </a:r>
          <a:r>
            <a:rPr lang="en-GB" sz="1800" dirty="0"/>
            <a:t> yang </a:t>
          </a:r>
          <a:r>
            <a:rPr lang="en-GB" sz="1800" dirty="0" err="1"/>
            <a:t>ada</a:t>
          </a:r>
          <a:r>
            <a:rPr lang="en-GB" sz="1800" dirty="0"/>
            <a:t>.</a:t>
          </a:r>
        </a:p>
      </dgm:t>
    </dgm:pt>
    <dgm:pt modelId="{5EC9D816-B196-4CDA-955A-4A856C1FE957}" type="parTrans" cxnId="{4DAA3DDC-1F25-483C-A1F9-04FAC7011DCC}">
      <dgm:prSet/>
      <dgm:spPr/>
      <dgm:t>
        <a:bodyPr/>
        <a:lstStyle/>
        <a:p>
          <a:pPr algn="just"/>
          <a:endParaRPr lang="en-GB" sz="1800"/>
        </a:p>
      </dgm:t>
    </dgm:pt>
    <dgm:pt modelId="{4BDAB1F4-CB37-4B7D-9A92-9465C8C2396E}" type="sibTrans" cxnId="{4DAA3DDC-1F25-483C-A1F9-04FAC7011DCC}">
      <dgm:prSet/>
      <dgm:spPr/>
      <dgm:t>
        <a:bodyPr/>
        <a:lstStyle/>
        <a:p>
          <a:pPr algn="just"/>
          <a:endParaRPr lang="en-GB" sz="1800"/>
        </a:p>
      </dgm:t>
    </dgm:pt>
    <dgm:pt modelId="{64BE702A-9C1B-416E-AFE2-5EE2E4523CA4}" type="pres">
      <dgm:prSet presAssocID="{3C24F4CE-CFC5-4496-A7D5-A72E913751BC}" presName="vert0" presStyleCnt="0">
        <dgm:presLayoutVars>
          <dgm:dir/>
          <dgm:animOne val="branch"/>
          <dgm:animLvl val="lvl"/>
        </dgm:presLayoutVars>
      </dgm:prSet>
      <dgm:spPr/>
    </dgm:pt>
    <dgm:pt modelId="{5C106131-1B74-4E4D-BE99-BE9D92FBCDF1}" type="pres">
      <dgm:prSet presAssocID="{D69F728D-7860-4643-B54F-B45E81D17B44}" presName="thickLine" presStyleLbl="alignNode1" presStyleIdx="0" presStyleCnt="5"/>
      <dgm:spPr/>
    </dgm:pt>
    <dgm:pt modelId="{CA486D12-C661-488F-9B63-29859935FAA6}" type="pres">
      <dgm:prSet presAssocID="{D69F728D-7860-4643-B54F-B45E81D17B44}" presName="horz1" presStyleCnt="0"/>
      <dgm:spPr/>
    </dgm:pt>
    <dgm:pt modelId="{5616C28E-4751-4737-881C-F3F38D155FC1}" type="pres">
      <dgm:prSet presAssocID="{D69F728D-7860-4643-B54F-B45E81D17B44}" presName="tx1" presStyleLbl="revTx" presStyleIdx="0" presStyleCnt="5"/>
      <dgm:spPr/>
    </dgm:pt>
    <dgm:pt modelId="{68E2FA75-435D-43FE-9634-422354630278}" type="pres">
      <dgm:prSet presAssocID="{D69F728D-7860-4643-B54F-B45E81D17B44}" presName="vert1" presStyleCnt="0"/>
      <dgm:spPr/>
    </dgm:pt>
    <dgm:pt modelId="{CC4F3D51-486E-4D88-BBBB-536BDDD2F4AD}" type="pres">
      <dgm:prSet presAssocID="{9062D983-DBA2-4766-938A-6DC710102C79}" presName="thickLine" presStyleLbl="alignNode1" presStyleIdx="1" presStyleCnt="5"/>
      <dgm:spPr/>
    </dgm:pt>
    <dgm:pt modelId="{EE11E986-75AF-444C-B0B6-2ACB98FB7F06}" type="pres">
      <dgm:prSet presAssocID="{9062D983-DBA2-4766-938A-6DC710102C79}" presName="horz1" presStyleCnt="0"/>
      <dgm:spPr/>
    </dgm:pt>
    <dgm:pt modelId="{FC739DAC-4AE7-4B7F-92A7-8E7D67EC3778}" type="pres">
      <dgm:prSet presAssocID="{9062D983-DBA2-4766-938A-6DC710102C79}" presName="tx1" presStyleLbl="revTx" presStyleIdx="1" presStyleCnt="5"/>
      <dgm:spPr/>
    </dgm:pt>
    <dgm:pt modelId="{17E465FC-BD3E-4885-A947-D8865A5478F4}" type="pres">
      <dgm:prSet presAssocID="{9062D983-DBA2-4766-938A-6DC710102C79}" presName="vert1" presStyleCnt="0"/>
      <dgm:spPr/>
    </dgm:pt>
    <dgm:pt modelId="{B6F7A516-2D29-48AD-9BA1-01464E66B58F}" type="pres">
      <dgm:prSet presAssocID="{34CCF71C-C51A-4725-BF8A-64ECFD037970}" presName="thickLine" presStyleLbl="alignNode1" presStyleIdx="2" presStyleCnt="5"/>
      <dgm:spPr/>
    </dgm:pt>
    <dgm:pt modelId="{30A11CAB-E4A9-4A22-A901-1B92D06842EF}" type="pres">
      <dgm:prSet presAssocID="{34CCF71C-C51A-4725-BF8A-64ECFD037970}" presName="horz1" presStyleCnt="0"/>
      <dgm:spPr/>
    </dgm:pt>
    <dgm:pt modelId="{9A0C63EF-37D2-4AA5-B4BA-350F374B9108}" type="pres">
      <dgm:prSet presAssocID="{34CCF71C-C51A-4725-BF8A-64ECFD037970}" presName="tx1" presStyleLbl="revTx" presStyleIdx="2" presStyleCnt="5"/>
      <dgm:spPr/>
    </dgm:pt>
    <dgm:pt modelId="{BD184F45-A0B1-4469-A686-94D388C2AB0C}" type="pres">
      <dgm:prSet presAssocID="{34CCF71C-C51A-4725-BF8A-64ECFD037970}" presName="vert1" presStyleCnt="0"/>
      <dgm:spPr/>
    </dgm:pt>
    <dgm:pt modelId="{079FFFE1-7BB7-43C5-AD8B-5B7431413C7E}" type="pres">
      <dgm:prSet presAssocID="{D4B30361-4928-43F0-AD9F-403B389E80B6}" presName="thickLine" presStyleLbl="alignNode1" presStyleIdx="3" presStyleCnt="5"/>
      <dgm:spPr/>
    </dgm:pt>
    <dgm:pt modelId="{906EDB97-D32C-44E6-A77B-3A3C75613FBF}" type="pres">
      <dgm:prSet presAssocID="{D4B30361-4928-43F0-AD9F-403B389E80B6}" presName="horz1" presStyleCnt="0"/>
      <dgm:spPr/>
    </dgm:pt>
    <dgm:pt modelId="{B8BE1EB2-8058-45A3-9FBB-C9F4CFBEC60F}" type="pres">
      <dgm:prSet presAssocID="{D4B30361-4928-43F0-AD9F-403B389E80B6}" presName="tx1" presStyleLbl="revTx" presStyleIdx="3" presStyleCnt="5"/>
      <dgm:spPr/>
    </dgm:pt>
    <dgm:pt modelId="{4C011899-2835-4F4B-9BE1-CD2711620731}" type="pres">
      <dgm:prSet presAssocID="{D4B30361-4928-43F0-AD9F-403B389E80B6}" presName="vert1" presStyleCnt="0"/>
      <dgm:spPr/>
    </dgm:pt>
    <dgm:pt modelId="{7DC31081-CB85-430B-AC0C-FBBFD5C68F72}" type="pres">
      <dgm:prSet presAssocID="{DDDEC5B0-BDB4-47AA-B8AF-EFCA11A82132}" presName="thickLine" presStyleLbl="alignNode1" presStyleIdx="4" presStyleCnt="5"/>
      <dgm:spPr/>
    </dgm:pt>
    <dgm:pt modelId="{0F40E597-AD55-46D7-A1F3-10E1ED5947D4}" type="pres">
      <dgm:prSet presAssocID="{DDDEC5B0-BDB4-47AA-B8AF-EFCA11A82132}" presName="horz1" presStyleCnt="0"/>
      <dgm:spPr/>
    </dgm:pt>
    <dgm:pt modelId="{F6FFDDF7-74EC-431B-99D7-4C663E183928}" type="pres">
      <dgm:prSet presAssocID="{DDDEC5B0-BDB4-47AA-B8AF-EFCA11A82132}" presName="tx1" presStyleLbl="revTx" presStyleIdx="4" presStyleCnt="5"/>
      <dgm:spPr/>
    </dgm:pt>
    <dgm:pt modelId="{EAD33384-E1DE-430E-9E1A-2369D74232BF}" type="pres">
      <dgm:prSet presAssocID="{DDDEC5B0-BDB4-47AA-B8AF-EFCA11A82132}" presName="vert1" presStyleCnt="0"/>
      <dgm:spPr/>
    </dgm:pt>
  </dgm:ptLst>
  <dgm:cxnLst>
    <dgm:cxn modelId="{C05FA770-6A0D-4F65-ADB7-82AC2B8A256F}" type="presOf" srcId="{9062D983-DBA2-4766-938A-6DC710102C79}" destId="{FC739DAC-4AE7-4B7F-92A7-8E7D67EC3778}" srcOrd="0" destOrd="0" presId="urn:microsoft.com/office/officeart/2008/layout/LinedList"/>
    <dgm:cxn modelId="{344C8152-18F8-42C7-AC3B-0FB47EEA7C37}" type="presOf" srcId="{34CCF71C-C51A-4725-BF8A-64ECFD037970}" destId="{9A0C63EF-37D2-4AA5-B4BA-350F374B9108}" srcOrd="0" destOrd="0" presId="urn:microsoft.com/office/officeart/2008/layout/LinedList"/>
    <dgm:cxn modelId="{3B36E054-B6FA-4948-99F6-A65D4C7ED653}" srcId="{3C24F4CE-CFC5-4496-A7D5-A72E913751BC}" destId="{D69F728D-7860-4643-B54F-B45E81D17B44}" srcOrd="0" destOrd="0" parTransId="{6AF64955-3CAD-466F-B2F0-2870CBE0251A}" sibTransId="{C646E1F0-5782-4F29-B4AE-6D94A8854C85}"/>
    <dgm:cxn modelId="{9D045B77-05AC-4BA8-82E1-00103DE4A800}" srcId="{3C24F4CE-CFC5-4496-A7D5-A72E913751BC}" destId="{9062D983-DBA2-4766-938A-6DC710102C79}" srcOrd="1" destOrd="0" parTransId="{EF57321C-680D-4628-8C98-D00BE33E255D}" sibTransId="{F850FD53-F4B5-4B0D-91D4-5BD355B05020}"/>
    <dgm:cxn modelId="{6B85FF8C-0F29-4CA5-9ACF-22F45D37192A}" type="presOf" srcId="{3C24F4CE-CFC5-4496-A7D5-A72E913751BC}" destId="{64BE702A-9C1B-416E-AFE2-5EE2E4523CA4}" srcOrd="0" destOrd="0" presId="urn:microsoft.com/office/officeart/2008/layout/LinedList"/>
    <dgm:cxn modelId="{F662AB99-C7B6-4BDF-A603-7EBF4E945284}" type="presOf" srcId="{D4B30361-4928-43F0-AD9F-403B389E80B6}" destId="{B8BE1EB2-8058-45A3-9FBB-C9F4CFBEC60F}" srcOrd="0" destOrd="0" presId="urn:microsoft.com/office/officeart/2008/layout/LinedList"/>
    <dgm:cxn modelId="{547B739F-770A-4E34-976D-34E12D65362A}" type="presOf" srcId="{DDDEC5B0-BDB4-47AA-B8AF-EFCA11A82132}" destId="{F6FFDDF7-74EC-431B-99D7-4C663E183928}" srcOrd="0" destOrd="0" presId="urn:microsoft.com/office/officeart/2008/layout/LinedList"/>
    <dgm:cxn modelId="{2CB0ECA3-49D3-4A4D-AD08-F4EC724A865C}" type="presOf" srcId="{D69F728D-7860-4643-B54F-B45E81D17B44}" destId="{5616C28E-4751-4737-881C-F3F38D155FC1}" srcOrd="0" destOrd="0" presId="urn:microsoft.com/office/officeart/2008/layout/LinedList"/>
    <dgm:cxn modelId="{F589B5C3-8916-4AF0-AF13-7400527AD3A7}" srcId="{3C24F4CE-CFC5-4496-A7D5-A72E913751BC}" destId="{34CCF71C-C51A-4725-BF8A-64ECFD037970}" srcOrd="2" destOrd="0" parTransId="{E2831150-1D31-4C4E-8258-F40AA9735F6B}" sibTransId="{F112FC67-5FE5-4915-A3DA-F0AE71529126}"/>
    <dgm:cxn modelId="{B564C4C5-AE40-4747-A71C-B92297214AAC}" srcId="{3C24F4CE-CFC5-4496-A7D5-A72E913751BC}" destId="{D4B30361-4928-43F0-AD9F-403B389E80B6}" srcOrd="3" destOrd="0" parTransId="{EFBDD42D-348D-4CA2-8496-49F15E410720}" sibTransId="{40C5AF86-A2E9-4814-BE51-BCFA186BE6AF}"/>
    <dgm:cxn modelId="{4DAA3DDC-1F25-483C-A1F9-04FAC7011DCC}" srcId="{3C24F4CE-CFC5-4496-A7D5-A72E913751BC}" destId="{DDDEC5B0-BDB4-47AA-B8AF-EFCA11A82132}" srcOrd="4" destOrd="0" parTransId="{5EC9D816-B196-4CDA-955A-4A856C1FE957}" sibTransId="{4BDAB1F4-CB37-4B7D-9A92-9465C8C2396E}"/>
    <dgm:cxn modelId="{A9143F93-3B95-454B-9EA5-B8D248FA1475}" type="presParOf" srcId="{64BE702A-9C1B-416E-AFE2-5EE2E4523CA4}" destId="{5C106131-1B74-4E4D-BE99-BE9D92FBCDF1}" srcOrd="0" destOrd="0" presId="urn:microsoft.com/office/officeart/2008/layout/LinedList"/>
    <dgm:cxn modelId="{407722E0-8CD7-44B0-BA1A-24E323FABCB1}" type="presParOf" srcId="{64BE702A-9C1B-416E-AFE2-5EE2E4523CA4}" destId="{CA486D12-C661-488F-9B63-29859935FAA6}" srcOrd="1" destOrd="0" presId="urn:microsoft.com/office/officeart/2008/layout/LinedList"/>
    <dgm:cxn modelId="{F01E62D5-C2A6-48A2-BF00-CDDF27B4A2D1}" type="presParOf" srcId="{CA486D12-C661-488F-9B63-29859935FAA6}" destId="{5616C28E-4751-4737-881C-F3F38D155FC1}" srcOrd="0" destOrd="0" presId="urn:microsoft.com/office/officeart/2008/layout/LinedList"/>
    <dgm:cxn modelId="{5F8D7551-0A17-44F1-B6DD-6E2E6C3E7DDE}" type="presParOf" srcId="{CA486D12-C661-488F-9B63-29859935FAA6}" destId="{68E2FA75-435D-43FE-9634-422354630278}" srcOrd="1" destOrd="0" presId="urn:microsoft.com/office/officeart/2008/layout/LinedList"/>
    <dgm:cxn modelId="{1E964627-E6E8-4BB0-BF24-E7FC5883C46F}" type="presParOf" srcId="{64BE702A-9C1B-416E-AFE2-5EE2E4523CA4}" destId="{CC4F3D51-486E-4D88-BBBB-536BDDD2F4AD}" srcOrd="2" destOrd="0" presId="urn:microsoft.com/office/officeart/2008/layout/LinedList"/>
    <dgm:cxn modelId="{80C58616-E2D4-469E-A71B-3001A15F8987}" type="presParOf" srcId="{64BE702A-9C1B-416E-AFE2-5EE2E4523CA4}" destId="{EE11E986-75AF-444C-B0B6-2ACB98FB7F06}" srcOrd="3" destOrd="0" presId="urn:microsoft.com/office/officeart/2008/layout/LinedList"/>
    <dgm:cxn modelId="{3E57ED67-E936-448D-8455-8C6F9E017C17}" type="presParOf" srcId="{EE11E986-75AF-444C-B0B6-2ACB98FB7F06}" destId="{FC739DAC-4AE7-4B7F-92A7-8E7D67EC3778}" srcOrd="0" destOrd="0" presId="urn:microsoft.com/office/officeart/2008/layout/LinedList"/>
    <dgm:cxn modelId="{D2A5078C-9359-4907-9658-54B1ADDD5FFF}" type="presParOf" srcId="{EE11E986-75AF-444C-B0B6-2ACB98FB7F06}" destId="{17E465FC-BD3E-4885-A947-D8865A5478F4}" srcOrd="1" destOrd="0" presId="urn:microsoft.com/office/officeart/2008/layout/LinedList"/>
    <dgm:cxn modelId="{7DDF272C-729D-4F65-8E76-86323A8DC68A}" type="presParOf" srcId="{64BE702A-9C1B-416E-AFE2-5EE2E4523CA4}" destId="{B6F7A516-2D29-48AD-9BA1-01464E66B58F}" srcOrd="4" destOrd="0" presId="urn:microsoft.com/office/officeart/2008/layout/LinedList"/>
    <dgm:cxn modelId="{AAF093ED-BEFC-4629-A7A9-B06A9D437BC7}" type="presParOf" srcId="{64BE702A-9C1B-416E-AFE2-5EE2E4523CA4}" destId="{30A11CAB-E4A9-4A22-A901-1B92D06842EF}" srcOrd="5" destOrd="0" presId="urn:microsoft.com/office/officeart/2008/layout/LinedList"/>
    <dgm:cxn modelId="{65C5B3E7-57C6-460C-992E-081BEB37EF35}" type="presParOf" srcId="{30A11CAB-E4A9-4A22-A901-1B92D06842EF}" destId="{9A0C63EF-37D2-4AA5-B4BA-350F374B9108}" srcOrd="0" destOrd="0" presId="urn:microsoft.com/office/officeart/2008/layout/LinedList"/>
    <dgm:cxn modelId="{C6BB39E3-61CF-4BC4-8AB4-792884CCEE38}" type="presParOf" srcId="{30A11CAB-E4A9-4A22-A901-1B92D06842EF}" destId="{BD184F45-A0B1-4469-A686-94D388C2AB0C}" srcOrd="1" destOrd="0" presId="urn:microsoft.com/office/officeart/2008/layout/LinedList"/>
    <dgm:cxn modelId="{13ADAAC2-F343-47B4-94B2-E94CB44989ED}" type="presParOf" srcId="{64BE702A-9C1B-416E-AFE2-5EE2E4523CA4}" destId="{079FFFE1-7BB7-43C5-AD8B-5B7431413C7E}" srcOrd="6" destOrd="0" presId="urn:microsoft.com/office/officeart/2008/layout/LinedList"/>
    <dgm:cxn modelId="{DA4B2A0C-EF62-4013-A1EC-843E3F551470}" type="presParOf" srcId="{64BE702A-9C1B-416E-AFE2-5EE2E4523CA4}" destId="{906EDB97-D32C-44E6-A77B-3A3C75613FBF}" srcOrd="7" destOrd="0" presId="urn:microsoft.com/office/officeart/2008/layout/LinedList"/>
    <dgm:cxn modelId="{29AD0C84-4489-4296-824E-10E3A7F95CC9}" type="presParOf" srcId="{906EDB97-D32C-44E6-A77B-3A3C75613FBF}" destId="{B8BE1EB2-8058-45A3-9FBB-C9F4CFBEC60F}" srcOrd="0" destOrd="0" presId="urn:microsoft.com/office/officeart/2008/layout/LinedList"/>
    <dgm:cxn modelId="{D47DC912-9474-420F-AF5A-ED430EA6B72B}" type="presParOf" srcId="{906EDB97-D32C-44E6-A77B-3A3C75613FBF}" destId="{4C011899-2835-4F4B-9BE1-CD2711620731}" srcOrd="1" destOrd="0" presId="urn:microsoft.com/office/officeart/2008/layout/LinedList"/>
    <dgm:cxn modelId="{040C52EC-3471-4F8F-AA54-01E5CCBA9204}" type="presParOf" srcId="{64BE702A-9C1B-416E-AFE2-5EE2E4523CA4}" destId="{7DC31081-CB85-430B-AC0C-FBBFD5C68F72}" srcOrd="8" destOrd="0" presId="urn:microsoft.com/office/officeart/2008/layout/LinedList"/>
    <dgm:cxn modelId="{1973443F-311F-40E8-89B7-9A5CBB5B97CE}" type="presParOf" srcId="{64BE702A-9C1B-416E-AFE2-5EE2E4523CA4}" destId="{0F40E597-AD55-46D7-A1F3-10E1ED5947D4}" srcOrd="9" destOrd="0" presId="urn:microsoft.com/office/officeart/2008/layout/LinedList"/>
    <dgm:cxn modelId="{F5B5C55F-1980-4150-B8C2-68A5ACFE9EF5}" type="presParOf" srcId="{0F40E597-AD55-46D7-A1F3-10E1ED5947D4}" destId="{F6FFDDF7-74EC-431B-99D7-4C663E183928}" srcOrd="0" destOrd="0" presId="urn:microsoft.com/office/officeart/2008/layout/LinedList"/>
    <dgm:cxn modelId="{3C8089EE-85BF-4786-95E7-38DCE5BE8593}" type="presParOf" srcId="{0F40E597-AD55-46D7-A1F3-10E1ED5947D4}" destId="{EAD33384-E1DE-430E-9E1A-2369D74232B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8B06402-46D6-4508-B74D-5605CE2C3BC5}" type="doc">
      <dgm:prSet loTypeId="urn:microsoft.com/office/officeart/2008/layout/LinedList" loCatId="list" qsTypeId="urn:microsoft.com/office/officeart/2005/8/quickstyle/simple4" qsCatId="simple" csTypeId="urn:microsoft.com/office/officeart/2005/8/colors/colorful2" csCatId="colorful" phldr="1"/>
      <dgm:spPr/>
      <dgm:t>
        <a:bodyPr/>
        <a:lstStyle/>
        <a:p>
          <a:endParaRPr lang="en-US"/>
        </a:p>
      </dgm:t>
    </dgm:pt>
    <dgm:pt modelId="{4B19EA97-65A0-4F7C-8B28-DCAE3F60BCB0}">
      <dgm:prSet custT="1"/>
      <dgm:spPr/>
      <dgm:t>
        <a:bodyPr/>
        <a:lstStyle/>
        <a:p>
          <a:r>
            <a:rPr lang="en-GB" sz="2400" dirty="0" err="1"/>
            <a:t>Kemajuan</a:t>
          </a:r>
          <a:r>
            <a:rPr lang="en-GB" sz="2400" dirty="0"/>
            <a:t> </a:t>
          </a:r>
          <a:r>
            <a:rPr lang="en-GB" sz="2400" dirty="0" err="1"/>
            <a:t>memerlukan</a:t>
          </a:r>
          <a:r>
            <a:rPr lang="en-GB" sz="2400" dirty="0"/>
            <a:t> </a:t>
          </a:r>
          <a:r>
            <a:rPr lang="en-GB" sz="2400" dirty="0" err="1"/>
            <a:t>rekabentuk</a:t>
          </a:r>
          <a:endParaRPr lang="en-US" sz="2400" dirty="0"/>
        </a:p>
      </dgm:t>
    </dgm:pt>
    <dgm:pt modelId="{2EE6E218-08D3-4260-AF25-3823C2E97D3D}" type="parTrans" cxnId="{306881D2-F22E-422D-BC9B-5A152145EDA3}">
      <dgm:prSet/>
      <dgm:spPr/>
      <dgm:t>
        <a:bodyPr/>
        <a:lstStyle/>
        <a:p>
          <a:endParaRPr lang="en-US" sz="2400" dirty="0"/>
        </a:p>
      </dgm:t>
    </dgm:pt>
    <dgm:pt modelId="{6868ACDB-5C1C-4F9F-85CA-6DC9B33A6C47}" type="sibTrans" cxnId="{306881D2-F22E-422D-BC9B-5A152145EDA3}">
      <dgm:prSet/>
      <dgm:spPr/>
      <dgm:t>
        <a:bodyPr/>
        <a:lstStyle/>
        <a:p>
          <a:endParaRPr lang="en-US" sz="2400" dirty="0"/>
        </a:p>
      </dgm:t>
    </dgm:pt>
    <dgm:pt modelId="{124296D2-AC8A-4846-B23C-9BBBB220C72F}">
      <dgm:prSet custT="1"/>
      <dgm:spPr/>
      <dgm:t>
        <a:bodyPr/>
        <a:lstStyle/>
        <a:p>
          <a:r>
            <a:rPr lang="en-GB" sz="2400" dirty="0" err="1"/>
            <a:t>Perancangan</a:t>
          </a:r>
          <a:r>
            <a:rPr lang="en-GB" sz="2400" dirty="0"/>
            <a:t> </a:t>
          </a:r>
          <a:r>
            <a:rPr lang="en-GB" sz="2400" dirty="0" err="1"/>
            <a:t>memberi</a:t>
          </a:r>
          <a:r>
            <a:rPr lang="en-GB" sz="2400" dirty="0"/>
            <a:t> </a:t>
          </a:r>
          <a:r>
            <a:rPr lang="en-GB" sz="2400" dirty="0" err="1"/>
            <a:t>hala</a:t>
          </a:r>
          <a:r>
            <a:rPr lang="en-GB" sz="2400" dirty="0"/>
            <a:t> </a:t>
          </a:r>
          <a:r>
            <a:rPr lang="en-GB" sz="2400" dirty="0" err="1"/>
            <a:t>tuju</a:t>
          </a:r>
          <a:endParaRPr lang="en-US" sz="2400" dirty="0"/>
        </a:p>
      </dgm:t>
    </dgm:pt>
    <dgm:pt modelId="{11F6D2B5-952A-4416-A9F7-9A9AA398B0F7}" type="parTrans" cxnId="{F6C53A50-EBF7-476E-957F-6F396BA6FB57}">
      <dgm:prSet/>
      <dgm:spPr/>
      <dgm:t>
        <a:bodyPr/>
        <a:lstStyle/>
        <a:p>
          <a:endParaRPr lang="en-US" sz="2400" dirty="0"/>
        </a:p>
      </dgm:t>
    </dgm:pt>
    <dgm:pt modelId="{1D68BCFF-DC19-4767-A55E-EFAA10AD13C5}" type="sibTrans" cxnId="{F6C53A50-EBF7-476E-957F-6F396BA6FB57}">
      <dgm:prSet/>
      <dgm:spPr/>
      <dgm:t>
        <a:bodyPr/>
        <a:lstStyle/>
        <a:p>
          <a:endParaRPr lang="en-US" sz="2400" dirty="0"/>
        </a:p>
      </dgm:t>
    </dgm:pt>
    <dgm:pt modelId="{53D8F0FF-EABA-40AC-8EE8-05ACA41CA705}">
      <dgm:prSet custT="1"/>
      <dgm:spPr/>
      <dgm:t>
        <a:bodyPr/>
        <a:lstStyle/>
        <a:p>
          <a:r>
            <a:rPr lang="en-GB" sz="2400" dirty="0" err="1"/>
            <a:t>Pembelajaran</a:t>
          </a:r>
          <a:r>
            <a:rPr lang="en-GB" sz="2400" dirty="0"/>
            <a:t> yang </a:t>
          </a:r>
          <a:r>
            <a:rPr lang="en-GB" sz="2400" dirty="0" err="1"/>
            <a:t>berkesan</a:t>
          </a:r>
          <a:r>
            <a:rPr lang="en-GB" sz="2400" dirty="0"/>
            <a:t> </a:t>
          </a:r>
          <a:r>
            <a:rPr lang="en-GB" sz="2400" dirty="0" err="1"/>
            <a:t>memerlukan</a:t>
          </a:r>
          <a:r>
            <a:rPr lang="en-GB" sz="2400" dirty="0"/>
            <a:t> </a:t>
          </a:r>
          <a:r>
            <a:rPr lang="en-GB" sz="2400" dirty="0" err="1"/>
            <a:t>perancangan</a:t>
          </a:r>
          <a:endParaRPr lang="en-US" sz="2400" dirty="0"/>
        </a:p>
      </dgm:t>
    </dgm:pt>
    <dgm:pt modelId="{20199B64-B5DA-4E66-863B-0F1BFE7721FA}" type="parTrans" cxnId="{D5AD6E25-A451-4562-8FB0-5B5D99212123}">
      <dgm:prSet/>
      <dgm:spPr/>
      <dgm:t>
        <a:bodyPr/>
        <a:lstStyle/>
        <a:p>
          <a:endParaRPr lang="en-US" sz="2400" dirty="0"/>
        </a:p>
      </dgm:t>
    </dgm:pt>
    <dgm:pt modelId="{2F744B03-B7CC-4089-A690-2DE4B9281F17}" type="sibTrans" cxnId="{D5AD6E25-A451-4562-8FB0-5B5D99212123}">
      <dgm:prSet/>
      <dgm:spPr/>
      <dgm:t>
        <a:bodyPr/>
        <a:lstStyle/>
        <a:p>
          <a:endParaRPr lang="en-US" sz="2400" dirty="0"/>
        </a:p>
      </dgm:t>
    </dgm:pt>
    <dgm:pt modelId="{72C3C931-AAFB-4F4C-B54B-7279E9D8D85B}">
      <dgm:prSet custT="1"/>
      <dgm:spPr/>
      <dgm:t>
        <a:bodyPr/>
        <a:lstStyle/>
        <a:p>
          <a:r>
            <a:rPr lang="en-GB" sz="2400" dirty="0" err="1"/>
            <a:t>Perancangan</a:t>
          </a:r>
          <a:r>
            <a:rPr lang="en-GB" sz="2400" dirty="0"/>
            <a:t> </a:t>
          </a:r>
          <a:r>
            <a:rPr lang="en-GB" sz="2400" dirty="0" err="1"/>
            <a:t>mendahului</a:t>
          </a:r>
          <a:r>
            <a:rPr lang="en-GB" sz="2400" dirty="0"/>
            <a:t> </a:t>
          </a:r>
          <a:r>
            <a:rPr lang="en-GB" sz="2400" dirty="0" err="1"/>
            <a:t>tindakan</a:t>
          </a:r>
          <a:endParaRPr lang="en-US" sz="2400" dirty="0"/>
        </a:p>
      </dgm:t>
    </dgm:pt>
    <dgm:pt modelId="{1E0A014E-C81D-4A4E-8E52-EF2DA26507CF}" type="parTrans" cxnId="{369EF17A-8A59-48C2-9FA4-680D12A00802}">
      <dgm:prSet/>
      <dgm:spPr/>
      <dgm:t>
        <a:bodyPr/>
        <a:lstStyle/>
        <a:p>
          <a:endParaRPr lang="en-US" sz="2400" dirty="0"/>
        </a:p>
      </dgm:t>
    </dgm:pt>
    <dgm:pt modelId="{7B4E39BE-41BF-455B-A020-480B463B9E25}" type="sibTrans" cxnId="{369EF17A-8A59-48C2-9FA4-680D12A00802}">
      <dgm:prSet/>
      <dgm:spPr/>
      <dgm:t>
        <a:bodyPr/>
        <a:lstStyle/>
        <a:p>
          <a:endParaRPr lang="en-US" sz="2400" dirty="0"/>
        </a:p>
      </dgm:t>
    </dgm:pt>
    <dgm:pt modelId="{00D56DBB-0A11-4BF4-8A4F-8DEBB645EB0E}" type="pres">
      <dgm:prSet presAssocID="{68B06402-46D6-4508-B74D-5605CE2C3BC5}" presName="vert0" presStyleCnt="0">
        <dgm:presLayoutVars>
          <dgm:dir/>
          <dgm:animOne val="branch"/>
          <dgm:animLvl val="lvl"/>
        </dgm:presLayoutVars>
      </dgm:prSet>
      <dgm:spPr/>
    </dgm:pt>
    <dgm:pt modelId="{62B06DC2-46B1-4EE7-B6FD-73BCDF45389A}" type="pres">
      <dgm:prSet presAssocID="{4B19EA97-65A0-4F7C-8B28-DCAE3F60BCB0}" presName="thickLine" presStyleLbl="alignNode1" presStyleIdx="0" presStyleCnt="4"/>
      <dgm:spPr/>
    </dgm:pt>
    <dgm:pt modelId="{41B5ECF1-F237-4562-B126-26FF86A6E6F6}" type="pres">
      <dgm:prSet presAssocID="{4B19EA97-65A0-4F7C-8B28-DCAE3F60BCB0}" presName="horz1" presStyleCnt="0"/>
      <dgm:spPr/>
    </dgm:pt>
    <dgm:pt modelId="{9AF764AC-0B8F-4BD0-B510-A4F28429241E}" type="pres">
      <dgm:prSet presAssocID="{4B19EA97-65A0-4F7C-8B28-DCAE3F60BCB0}" presName="tx1" presStyleLbl="revTx" presStyleIdx="0" presStyleCnt="4"/>
      <dgm:spPr/>
    </dgm:pt>
    <dgm:pt modelId="{CE21898D-4515-459A-BBE0-6E6791C6D0F3}" type="pres">
      <dgm:prSet presAssocID="{4B19EA97-65A0-4F7C-8B28-DCAE3F60BCB0}" presName="vert1" presStyleCnt="0"/>
      <dgm:spPr/>
    </dgm:pt>
    <dgm:pt modelId="{B2A4C4B6-5F4E-48D2-A701-E798FBF61FE6}" type="pres">
      <dgm:prSet presAssocID="{124296D2-AC8A-4846-B23C-9BBBB220C72F}" presName="thickLine" presStyleLbl="alignNode1" presStyleIdx="1" presStyleCnt="4"/>
      <dgm:spPr/>
    </dgm:pt>
    <dgm:pt modelId="{B9D653AF-76D2-4538-9987-24934ED4E7C9}" type="pres">
      <dgm:prSet presAssocID="{124296D2-AC8A-4846-B23C-9BBBB220C72F}" presName="horz1" presStyleCnt="0"/>
      <dgm:spPr/>
    </dgm:pt>
    <dgm:pt modelId="{C4880AB2-F894-4B32-A322-7122B8CEA43B}" type="pres">
      <dgm:prSet presAssocID="{124296D2-AC8A-4846-B23C-9BBBB220C72F}" presName="tx1" presStyleLbl="revTx" presStyleIdx="1" presStyleCnt="4"/>
      <dgm:spPr/>
    </dgm:pt>
    <dgm:pt modelId="{2540D120-299C-46E6-B3AC-854C766D584C}" type="pres">
      <dgm:prSet presAssocID="{124296D2-AC8A-4846-B23C-9BBBB220C72F}" presName="vert1" presStyleCnt="0"/>
      <dgm:spPr/>
    </dgm:pt>
    <dgm:pt modelId="{2390A4F2-3FBF-4A65-A0EA-C73712691939}" type="pres">
      <dgm:prSet presAssocID="{53D8F0FF-EABA-40AC-8EE8-05ACA41CA705}" presName="thickLine" presStyleLbl="alignNode1" presStyleIdx="2" presStyleCnt="4"/>
      <dgm:spPr/>
    </dgm:pt>
    <dgm:pt modelId="{E8F48DA5-9E42-4493-BE87-777EEA39AB75}" type="pres">
      <dgm:prSet presAssocID="{53D8F0FF-EABA-40AC-8EE8-05ACA41CA705}" presName="horz1" presStyleCnt="0"/>
      <dgm:spPr/>
    </dgm:pt>
    <dgm:pt modelId="{D7A2B65A-A764-431B-84CB-F5BAD34EE58A}" type="pres">
      <dgm:prSet presAssocID="{53D8F0FF-EABA-40AC-8EE8-05ACA41CA705}" presName="tx1" presStyleLbl="revTx" presStyleIdx="2" presStyleCnt="4"/>
      <dgm:spPr/>
    </dgm:pt>
    <dgm:pt modelId="{FA170E4E-80D1-4A28-96E1-1E4FC2576794}" type="pres">
      <dgm:prSet presAssocID="{53D8F0FF-EABA-40AC-8EE8-05ACA41CA705}" presName="vert1" presStyleCnt="0"/>
      <dgm:spPr/>
    </dgm:pt>
    <dgm:pt modelId="{3683DCAF-7028-4C16-B5BE-B01EAFCBCE58}" type="pres">
      <dgm:prSet presAssocID="{72C3C931-AAFB-4F4C-B54B-7279E9D8D85B}" presName="thickLine" presStyleLbl="alignNode1" presStyleIdx="3" presStyleCnt="4"/>
      <dgm:spPr/>
    </dgm:pt>
    <dgm:pt modelId="{598751C5-96C0-47FD-A9F6-F1E79EA41779}" type="pres">
      <dgm:prSet presAssocID="{72C3C931-AAFB-4F4C-B54B-7279E9D8D85B}" presName="horz1" presStyleCnt="0"/>
      <dgm:spPr/>
    </dgm:pt>
    <dgm:pt modelId="{4C198730-6563-4D5C-A2F0-6F6778A229C9}" type="pres">
      <dgm:prSet presAssocID="{72C3C931-AAFB-4F4C-B54B-7279E9D8D85B}" presName="tx1" presStyleLbl="revTx" presStyleIdx="3" presStyleCnt="4"/>
      <dgm:spPr/>
    </dgm:pt>
    <dgm:pt modelId="{8BD015D2-1597-487D-8270-315100CB63CF}" type="pres">
      <dgm:prSet presAssocID="{72C3C931-AAFB-4F4C-B54B-7279E9D8D85B}" presName="vert1" presStyleCnt="0"/>
      <dgm:spPr/>
    </dgm:pt>
  </dgm:ptLst>
  <dgm:cxnLst>
    <dgm:cxn modelId="{D5AD6E25-A451-4562-8FB0-5B5D99212123}" srcId="{68B06402-46D6-4508-B74D-5605CE2C3BC5}" destId="{53D8F0FF-EABA-40AC-8EE8-05ACA41CA705}" srcOrd="2" destOrd="0" parTransId="{20199B64-B5DA-4E66-863B-0F1BFE7721FA}" sibTransId="{2F744B03-B7CC-4089-A690-2DE4B9281F17}"/>
    <dgm:cxn modelId="{F6C53A50-EBF7-476E-957F-6F396BA6FB57}" srcId="{68B06402-46D6-4508-B74D-5605CE2C3BC5}" destId="{124296D2-AC8A-4846-B23C-9BBBB220C72F}" srcOrd="1" destOrd="0" parTransId="{11F6D2B5-952A-4416-A9F7-9A9AA398B0F7}" sibTransId="{1D68BCFF-DC19-4767-A55E-EFAA10AD13C5}"/>
    <dgm:cxn modelId="{369EF17A-8A59-48C2-9FA4-680D12A00802}" srcId="{68B06402-46D6-4508-B74D-5605CE2C3BC5}" destId="{72C3C931-AAFB-4F4C-B54B-7279E9D8D85B}" srcOrd="3" destOrd="0" parTransId="{1E0A014E-C81D-4A4E-8E52-EF2DA26507CF}" sibTransId="{7B4E39BE-41BF-455B-A020-480B463B9E25}"/>
    <dgm:cxn modelId="{0551FF93-A21E-4B40-AC93-A86375585A0B}" type="presOf" srcId="{53D8F0FF-EABA-40AC-8EE8-05ACA41CA705}" destId="{D7A2B65A-A764-431B-84CB-F5BAD34EE58A}" srcOrd="0" destOrd="0" presId="urn:microsoft.com/office/officeart/2008/layout/LinedList"/>
    <dgm:cxn modelId="{E89641B2-7390-4184-B44A-F88EDB6B293C}" type="presOf" srcId="{124296D2-AC8A-4846-B23C-9BBBB220C72F}" destId="{C4880AB2-F894-4B32-A322-7122B8CEA43B}" srcOrd="0" destOrd="0" presId="urn:microsoft.com/office/officeart/2008/layout/LinedList"/>
    <dgm:cxn modelId="{542854D0-5482-4D5C-864F-6E183D28FA42}" type="presOf" srcId="{4B19EA97-65A0-4F7C-8B28-DCAE3F60BCB0}" destId="{9AF764AC-0B8F-4BD0-B510-A4F28429241E}" srcOrd="0" destOrd="0" presId="urn:microsoft.com/office/officeart/2008/layout/LinedList"/>
    <dgm:cxn modelId="{3D4F7ED1-C3C8-4CCD-9B6A-D684322CA9B2}" type="presOf" srcId="{72C3C931-AAFB-4F4C-B54B-7279E9D8D85B}" destId="{4C198730-6563-4D5C-A2F0-6F6778A229C9}" srcOrd="0" destOrd="0" presId="urn:microsoft.com/office/officeart/2008/layout/LinedList"/>
    <dgm:cxn modelId="{306881D2-F22E-422D-BC9B-5A152145EDA3}" srcId="{68B06402-46D6-4508-B74D-5605CE2C3BC5}" destId="{4B19EA97-65A0-4F7C-8B28-DCAE3F60BCB0}" srcOrd="0" destOrd="0" parTransId="{2EE6E218-08D3-4260-AF25-3823C2E97D3D}" sibTransId="{6868ACDB-5C1C-4F9F-85CA-6DC9B33A6C47}"/>
    <dgm:cxn modelId="{DCF3FDF8-7E9D-4935-8826-383F82AD448C}" type="presOf" srcId="{68B06402-46D6-4508-B74D-5605CE2C3BC5}" destId="{00D56DBB-0A11-4BF4-8A4F-8DEBB645EB0E}" srcOrd="0" destOrd="0" presId="urn:microsoft.com/office/officeart/2008/layout/LinedList"/>
    <dgm:cxn modelId="{B7F2C98F-F935-437A-AC32-AB77482F418B}" type="presParOf" srcId="{00D56DBB-0A11-4BF4-8A4F-8DEBB645EB0E}" destId="{62B06DC2-46B1-4EE7-B6FD-73BCDF45389A}" srcOrd="0" destOrd="0" presId="urn:microsoft.com/office/officeart/2008/layout/LinedList"/>
    <dgm:cxn modelId="{7B67FFAE-BF86-4990-B0C9-B9A0EC6BEB9E}" type="presParOf" srcId="{00D56DBB-0A11-4BF4-8A4F-8DEBB645EB0E}" destId="{41B5ECF1-F237-4562-B126-26FF86A6E6F6}" srcOrd="1" destOrd="0" presId="urn:microsoft.com/office/officeart/2008/layout/LinedList"/>
    <dgm:cxn modelId="{81D15A0F-08D0-404E-A404-C016D1D5C06C}" type="presParOf" srcId="{41B5ECF1-F237-4562-B126-26FF86A6E6F6}" destId="{9AF764AC-0B8F-4BD0-B510-A4F28429241E}" srcOrd="0" destOrd="0" presId="urn:microsoft.com/office/officeart/2008/layout/LinedList"/>
    <dgm:cxn modelId="{567D76F5-3E50-4104-87D2-EEEEC8CAE681}" type="presParOf" srcId="{41B5ECF1-F237-4562-B126-26FF86A6E6F6}" destId="{CE21898D-4515-459A-BBE0-6E6791C6D0F3}" srcOrd="1" destOrd="0" presId="urn:microsoft.com/office/officeart/2008/layout/LinedList"/>
    <dgm:cxn modelId="{CEDA4DAA-884F-45E1-9581-032B2695EA15}" type="presParOf" srcId="{00D56DBB-0A11-4BF4-8A4F-8DEBB645EB0E}" destId="{B2A4C4B6-5F4E-48D2-A701-E798FBF61FE6}" srcOrd="2" destOrd="0" presId="urn:microsoft.com/office/officeart/2008/layout/LinedList"/>
    <dgm:cxn modelId="{1A922F63-6FB1-4185-B20D-7AFA14BB19A6}" type="presParOf" srcId="{00D56DBB-0A11-4BF4-8A4F-8DEBB645EB0E}" destId="{B9D653AF-76D2-4538-9987-24934ED4E7C9}" srcOrd="3" destOrd="0" presId="urn:microsoft.com/office/officeart/2008/layout/LinedList"/>
    <dgm:cxn modelId="{090B7895-128F-47D3-B13C-AF34608B01B3}" type="presParOf" srcId="{B9D653AF-76D2-4538-9987-24934ED4E7C9}" destId="{C4880AB2-F894-4B32-A322-7122B8CEA43B}" srcOrd="0" destOrd="0" presId="urn:microsoft.com/office/officeart/2008/layout/LinedList"/>
    <dgm:cxn modelId="{3FE59C0E-DEA1-46E0-926E-B001610CF10B}" type="presParOf" srcId="{B9D653AF-76D2-4538-9987-24934ED4E7C9}" destId="{2540D120-299C-46E6-B3AC-854C766D584C}" srcOrd="1" destOrd="0" presId="urn:microsoft.com/office/officeart/2008/layout/LinedList"/>
    <dgm:cxn modelId="{4DD9C193-D0CA-44BF-AF55-7732B596BCD2}" type="presParOf" srcId="{00D56DBB-0A11-4BF4-8A4F-8DEBB645EB0E}" destId="{2390A4F2-3FBF-4A65-A0EA-C73712691939}" srcOrd="4" destOrd="0" presId="urn:microsoft.com/office/officeart/2008/layout/LinedList"/>
    <dgm:cxn modelId="{4F4750C4-844D-41EB-9111-6D3223DEFEBD}" type="presParOf" srcId="{00D56DBB-0A11-4BF4-8A4F-8DEBB645EB0E}" destId="{E8F48DA5-9E42-4493-BE87-777EEA39AB75}" srcOrd="5" destOrd="0" presId="urn:microsoft.com/office/officeart/2008/layout/LinedList"/>
    <dgm:cxn modelId="{3CDC7D72-3471-43F5-ADE0-88BB92D306D3}" type="presParOf" srcId="{E8F48DA5-9E42-4493-BE87-777EEA39AB75}" destId="{D7A2B65A-A764-431B-84CB-F5BAD34EE58A}" srcOrd="0" destOrd="0" presId="urn:microsoft.com/office/officeart/2008/layout/LinedList"/>
    <dgm:cxn modelId="{BA696BBE-3442-4167-A814-2671333F1E0D}" type="presParOf" srcId="{E8F48DA5-9E42-4493-BE87-777EEA39AB75}" destId="{FA170E4E-80D1-4A28-96E1-1E4FC2576794}" srcOrd="1" destOrd="0" presId="urn:microsoft.com/office/officeart/2008/layout/LinedList"/>
    <dgm:cxn modelId="{DA4B65AF-D839-40D4-BF2A-1F700EBA5988}" type="presParOf" srcId="{00D56DBB-0A11-4BF4-8A4F-8DEBB645EB0E}" destId="{3683DCAF-7028-4C16-B5BE-B01EAFCBCE58}" srcOrd="6" destOrd="0" presId="urn:microsoft.com/office/officeart/2008/layout/LinedList"/>
    <dgm:cxn modelId="{F6B13985-AA1E-40A0-AF0D-4A4BB41FA31E}" type="presParOf" srcId="{00D56DBB-0A11-4BF4-8A4F-8DEBB645EB0E}" destId="{598751C5-96C0-47FD-A9F6-F1E79EA41779}" srcOrd="7" destOrd="0" presId="urn:microsoft.com/office/officeart/2008/layout/LinedList"/>
    <dgm:cxn modelId="{17C43ECD-B694-4A2B-A62C-6BE810ECCC23}" type="presParOf" srcId="{598751C5-96C0-47FD-A9F6-F1E79EA41779}" destId="{4C198730-6563-4D5C-A2F0-6F6778A229C9}" srcOrd="0" destOrd="0" presId="urn:microsoft.com/office/officeart/2008/layout/LinedList"/>
    <dgm:cxn modelId="{BE133D93-D104-4161-BE35-0C3AE2F1E1C3}" type="presParOf" srcId="{598751C5-96C0-47FD-A9F6-F1E79EA41779}" destId="{8BD015D2-1597-487D-8270-315100CB63C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DFF19D6-834A-4E39-BECA-F8707D48E30D}" type="doc">
      <dgm:prSet loTypeId="urn:microsoft.com/office/officeart/2005/8/layout/vProcess5" loCatId="process" qsTypeId="urn:microsoft.com/office/officeart/2005/8/quickstyle/simple4" qsCatId="simple" csTypeId="urn:microsoft.com/office/officeart/2005/8/colors/colorful1" csCatId="colorful" phldr="1"/>
      <dgm:spPr/>
      <dgm:t>
        <a:bodyPr/>
        <a:lstStyle/>
        <a:p>
          <a:endParaRPr lang="en-GB"/>
        </a:p>
      </dgm:t>
    </dgm:pt>
    <dgm:pt modelId="{DCD5E973-017C-4A84-AE4C-88B661AFD2DE}">
      <dgm:prSet phldrT="[Text]" custT="1"/>
      <dgm:spPr/>
      <dgm:t>
        <a:bodyPr/>
        <a:lstStyle/>
        <a:p>
          <a:pPr algn="ctr"/>
          <a:r>
            <a:rPr lang="en-MY" sz="2000" b="1" u="sng" dirty="0" err="1">
              <a:latin typeface="+mn-lt"/>
            </a:rPr>
            <a:t>Penyampaian</a:t>
          </a:r>
          <a:r>
            <a:rPr lang="en-MY" sz="2000" b="1" u="sng" dirty="0">
              <a:latin typeface="+mn-lt"/>
            </a:rPr>
            <a:t> </a:t>
          </a:r>
          <a:r>
            <a:rPr lang="en-MY" sz="2000" b="1" u="sng" dirty="0" err="1">
              <a:latin typeface="+mn-lt"/>
            </a:rPr>
            <a:t>maklumat</a:t>
          </a:r>
          <a:r>
            <a:rPr lang="en-MY" sz="2000" b="1" u="sng" dirty="0">
              <a:latin typeface="+mn-lt"/>
            </a:rPr>
            <a:t> </a:t>
          </a:r>
          <a:r>
            <a:rPr lang="en-MY" sz="2000" dirty="0">
              <a:latin typeface="+mn-lt"/>
            </a:rPr>
            <a:t>oleh </a:t>
          </a:r>
          <a:r>
            <a:rPr lang="en-MY" sz="2000" dirty="0" err="1">
              <a:latin typeface="+mn-lt"/>
            </a:rPr>
            <a:t>pegawai</a:t>
          </a:r>
          <a:r>
            <a:rPr lang="en-MY" sz="2000" dirty="0">
              <a:latin typeface="+mn-lt"/>
            </a:rPr>
            <a:t> </a:t>
          </a:r>
          <a:r>
            <a:rPr lang="en-MY" sz="2000" dirty="0" err="1">
              <a:latin typeface="+mn-lt"/>
            </a:rPr>
            <a:t>pengembangan</a:t>
          </a:r>
          <a:endParaRPr lang="en-GB" sz="2000" dirty="0">
            <a:latin typeface="+mn-lt"/>
          </a:endParaRPr>
        </a:p>
      </dgm:t>
    </dgm:pt>
    <dgm:pt modelId="{8B63F734-91D7-4E9E-AE20-4E5B2C1F4D45}" type="parTrans" cxnId="{142CBC06-41D5-40D1-AAC3-64C944D0EFBB}">
      <dgm:prSet/>
      <dgm:spPr/>
      <dgm:t>
        <a:bodyPr/>
        <a:lstStyle/>
        <a:p>
          <a:pPr algn="ctr"/>
          <a:endParaRPr lang="en-GB" sz="2000" dirty="0">
            <a:solidFill>
              <a:schemeClr val="bg1"/>
            </a:solidFill>
            <a:latin typeface="+mn-lt"/>
          </a:endParaRPr>
        </a:p>
      </dgm:t>
    </dgm:pt>
    <dgm:pt modelId="{5B15D548-756D-4851-9C8C-B5EBBB15FF4A}" type="sibTrans" cxnId="{142CBC06-41D5-40D1-AAC3-64C944D0EFBB}">
      <dgm:prSet custT="1"/>
      <dgm:spPr/>
      <dgm:t>
        <a:bodyPr/>
        <a:lstStyle/>
        <a:p>
          <a:pPr algn="ctr"/>
          <a:endParaRPr lang="en-GB" sz="2000" dirty="0">
            <a:solidFill>
              <a:schemeClr val="bg1"/>
            </a:solidFill>
            <a:latin typeface="+mn-lt"/>
          </a:endParaRPr>
        </a:p>
      </dgm:t>
    </dgm:pt>
    <dgm:pt modelId="{15F9A654-CE26-47ED-BB09-59BD600A04A9}">
      <dgm:prSet phldrT="[Text]" custT="1"/>
      <dgm:spPr/>
      <dgm:t>
        <a:bodyPr/>
        <a:lstStyle/>
        <a:p>
          <a:pPr algn="ctr"/>
          <a:r>
            <a:rPr lang="en-MY" sz="2000" b="1" u="sng" dirty="0" err="1">
              <a:latin typeface="+mn-lt"/>
            </a:rPr>
            <a:t>Pengurusan</a:t>
          </a:r>
          <a:r>
            <a:rPr lang="en-MY" sz="2000" b="1" u="sng" dirty="0">
              <a:latin typeface="+mn-lt"/>
            </a:rPr>
            <a:t> ladang </a:t>
          </a:r>
          <a:r>
            <a:rPr lang="en-MY" sz="2000" dirty="0" err="1">
              <a:latin typeface="+mn-lt"/>
            </a:rPr>
            <a:t>dilaksanakan</a:t>
          </a:r>
          <a:r>
            <a:rPr lang="en-MY" sz="2000" dirty="0">
              <a:latin typeface="+mn-lt"/>
            </a:rPr>
            <a:t> oleh </a:t>
          </a:r>
          <a:r>
            <a:rPr lang="en-MY" sz="2000" dirty="0" err="1">
              <a:latin typeface="+mn-lt"/>
            </a:rPr>
            <a:t>petani</a:t>
          </a:r>
          <a:r>
            <a:rPr lang="en-MY" sz="2000" dirty="0">
              <a:latin typeface="+mn-lt"/>
            </a:rPr>
            <a:t> </a:t>
          </a:r>
          <a:r>
            <a:rPr lang="en-MY" sz="2000" dirty="0" err="1">
              <a:latin typeface="+mn-lt"/>
            </a:rPr>
            <a:t>berdasarkan</a:t>
          </a:r>
          <a:r>
            <a:rPr lang="en-MY" sz="2000" dirty="0">
              <a:latin typeface="+mn-lt"/>
            </a:rPr>
            <a:t> </a:t>
          </a:r>
          <a:r>
            <a:rPr lang="en-MY" sz="2000" dirty="0" err="1">
              <a:latin typeface="+mn-lt"/>
            </a:rPr>
            <a:t>makklumat</a:t>
          </a:r>
          <a:r>
            <a:rPr lang="en-MY" sz="2000" dirty="0">
              <a:latin typeface="+mn-lt"/>
            </a:rPr>
            <a:t> yang </a:t>
          </a:r>
          <a:r>
            <a:rPr lang="en-MY" sz="2000" dirty="0" err="1">
              <a:latin typeface="+mn-lt"/>
            </a:rPr>
            <a:t>disampaikan</a:t>
          </a:r>
          <a:r>
            <a:rPr lang="en-MY" sz="2000" dirty="0">
              <a:latin typeface="+mn-lt"/>
            </a:rPr>
            <a:t> oleh </a:t>
          </a:r>
          <a:r>
            <a:rPr lang="en-MY" sz="2000" dirty="0" err="1">
              <a:latin typeface="+mn-lt"/>
            </a:rPr>
            <a:t>agen</a:t>
          </a:r>
          <a:r>
            <a:rPr lang="en-MY" sz="2000" dirty="0">
              <a:latin typeface="+mn-lt"/>
            </a:rPr>
            <a:t> </a:t>
          </a:r>
          <a:r>
            <a:rPr lang="en-MY" sz="2000" dirty="0" err="1">
              <a:latin typeface="+mn-lt"/>
            </a:rPr>
            <a:t>pengembangan</a:t>
          </a:r>
          <a:endParaRPr lang="en-GB" sz="2000" dirty="0">
            <a:latin typeface="+mn-lt"/>
          </a:endParaRPr>
        </a:p>
      </dgm:t>
    </dgm:pt>
    <dgm:pt modelId="{43CF099B-B22E-4A36-80B3-9AF436518A45}" type="parTrans" cxnId="{32723AFE-CF86-4E9B-BBA9-8F62C3BCDDCD}">
      <dgm:prSet/>
      <dgm:spPr/>
      <dgm:t>
        <a:bodyPr/>
        <a:lstStyle/>
        <a:p>
          <a:pPr algn="ctr"/>
          <a:endParaRPr lang="en-GB" sz="2000" dirty="0">
            <a:solidFill>
              <a:schemeClr val="bg1"/>
            </a:solidFill>
            <a:latin typeface="+mn-lt"/>
          </a:endParaRPr>
        </a:p>
      </dgm:t>
    </dgm:pt>
    <dgm:pt modelId="{A681BCF8-AEC1-4DB8-9585-36B5335B022E}" type="sibTrans" cxnId="{32723AFE-CF86-4E9B-BBA9-8F62C3BCDDCD}">
      <dgm:prSet custT="1"/>
      <dgm:spPr/>
      <dgm:t>
        <a:bodyPr/>
        <a:lstStyle/>
        <a:p>
          <a:pPr algn="ctr"/>
          <a:endParaRPr lang="en-GB" sz="2000" dirty="0">
            <a:solidFill>
              <a:schemeClr val="bg1"/>
            </a:solidFill>
            <a:latin typeface="+mn-lt"/>
          </a:endParaRPr>
        </a:p>
      </dgm:t>
    </dgm:pt>
    <dgm:pt modelId="{0E8D754A-222B-4D30-8417-18F772FE6780}">
      <dgm:prSet phldrT="[Text]" custT="1"/>
      <dgm:spPr/>
      <dgm:t>
        <a:bodyPr/>
        <a:lstStyle/>
        <a:p>
          <a:pPr algn="ctr"/>
          <a:r>
            <a:rPr lang="en-MY" sz="2000" b="1" u="sng" dirty="0" err="1">
              <a:latin typeface="+mn-lt"/>
            </a:rPr>
            <a:t>Pemantauan</a:t>
          </a:r>
          <a:r>
            <a:rPr lang="en-MY" sz="2000" dirty="0">
              <a:latin typeface="+mn-lt"/>
            </a:rPr>
            <a:t> oleh </a:t>
          </a:r>
          <a:r>
            <a:rPr lang="en-MY" sz="2000" dirty="0" err="1">
              <a:latin typeface="+mn-lt"/>
            </a:rPr>
            <a:t>pegawai</a:t>
          </a:r>
          <a:r>
            <a:rPr lang="en-MY" sz="2000" dirty="0">
              <a:latin typeface="+mn-lt"/>
            </a:rPr>
            <a:t> </a:t>
          </a:r>
          <a:r>
            <a:rPr lang="en-MY" sz="2000" dirty="0" err="1">
              <a:latin typeface="+mn-lt"/>
            </a:rPr>
            <a:t>pengembangan</a:t>
          </a:r>
          <a:endParaRPr lang="en-GB" sz="2000" dirty="0">
            <a:latin typeface="+mn-lt"/>
          </a:endParaRPr>
        </a:p>
      </dgm:t>
    </dgm:pt>
    <dgm:pt modelId="{4450B188-8D4A-4546-86AC-532F7C80AA4E}" type="parTrans" cxnId="{BCDB59DF-79C4-4945-B7AC-566C40959B50}">
      <dgm:prSet/>
      <dgm:spPr/>
      <dgm:t>
        <a:bodyPr/>
        <a:lstStyle/>
        <a:p>
          <a:pPr algn="ctr"/>
          <a:endParaRPr lang="en-GB" sz="2000" dirty="0">
            <a:solidFill>
              <a:schemeClr val="bg1"/>
            </a:solidFill>
            <a:latin typeface="+mn-lt"/>
          </a:endParaRPr>
        </a:p>
      </dgm:t>
    </dgm:pt>
    <dgm:pt modelId="{FCD54A9D-ECF2-4B0E-92B8-FEF126EA4938}" type="sibTrans" cxnId="{BCDB59DF-79C4-4945-B7AC-566C40959B50}">
      <dgm:prSet custT="1"/>
      <dgm:spPr/>
      <dgm:t>
        <a:bodyPr/>
        <a:lstStyle/>
        <a:p>
          <a:pPr algn="ctr"/>
          <a:endParaRPr lang="en-GB" sz="2000" dirty="0">
            <a:solidFill>
              <a:schemeClr val="bg1"/>
            </a:solidFill>
            <a:latin typeface="+mn-lt"/>
          </a:endParaRPr>
        </a:p>
      </dgm:t>
    </dgm:pt>
    <dgm:pt modelId="{B66B4C73-98FC-4BDE-8452-F6CAD01263D6}">
      <dgm:prSet phldrT="[Text]" custT="1"/>
      <dgm:spPr/>
      <dgm:t>
        <a:bodyPr/>
        <a:lstStyle/>
        <a:p>
          <a:pPr algn="ctr"/>
          <a:r>
            <a:rPr lang="en-MY" sz="2000" b="1" u="sng" dirty="0" err="1">
              <a:latin typeface="+mn-lt"/>
            </a:rPr>
            <a:t>Maklum</a:t>
          </a:r>
          <a:r>
            <a:rPr lang="en-MY" sz="2000" b="1" u="sng" dirty="0">
              <a:latin typeface="+mn-lt"/>
            </a:rPr>
            <a:t> </a:t>
          </a:r>
          <a:r>
            <a:rPr lang="en-MY" sz="2000" b="1" u="sng" dirty="0" err="1">
              <a:latin typeface="+mn-lt"/>
            </a:rPr>
            <a:t>balas</a:t>
          </a:r>
          <a:r>
            <a:rPr lang="en-MY" sz="2000" b="1" u="sng" dirty="0">
              <a:latin typeface="+mn-lt"/>
            </a:rPr>
            <a:t> </a:t>
          </a:r>
          <a:r>
            <a:rPr lang="en-MY" sz="2000" dirty="0" err="1">
              <a:latin typeface="+mn-lt"/>
            </a:rPr>
            <a:t>dari</a:t>
          </a:r>
          <a:r>
            <a:rPr lang="en-MY" sz="2000" dirty="0">
              <a:latin typeface="+mn-lt"/>
            </a:rPr>
            <a:t> </a:t>
          </a:r>
          <a:r>
            <a:rPr lang="en-MY" sz="2000" dirty="0" err="1">
              <a:latin typeface="+mn-lt"/>
            </a:rPr>
            <a:t>petani</a:t>
          </a:r>
          <a:r>
            <a:rPr lang="en-MY" sz="2000" dirty="0">
              <a:latin typeface="+mn-lt"/>
            </a:rPr>
            <a:t> </a:t>
          </a:r>
          <a:r>
            <a:rPr lang="en-MY" sz="2000" dirty="0" err="1">
              <a:latin typeface="+mn-lt"/>
            </a:rPr>
            <a:t>untuk</a:t>
          </a:r>
          <a:r>
            <a:rPr lang="en-MY" sz="2000" dirty="0">
              <a:latin typeface="+mn-lt"/>
            </a:rPr>
            <a:t> </a:t>
          </a:r>
          <a:r>
            <a:rPr lang="en-MY" sz="2000" dirty="0" err="1">
              <a:latin typeface="+mn-lt"/>
            </a:rPr>
            <a:t>mengetahui</a:t>
          </a:r>
          <a:r>
            <a:rPr lang="en-MY" sz="2000" dirty="0">
              <a:latin typeface="+mn-lt"/>
            </a:rPr>
            <a:t> </a:t>
          </a:r>
          <a:r>
            <a:rPr lang="en-MY" sz="2000" dirty="0" err="1">
              <a:latin typeface="+mn-lt"/>
            </a:rPr>
            <a:t>kesan</a:t>
          </a:r>
          <a:r>
            <a:rPr lang="en-MY" sz="2000" dirty="0">
              <a:latin typeface="+mn-lt"/>
            </a:rPr>
            <a:t> </a:t>
          </a:r>
          <a:r>
            <a:rPr lang="en-MY" sz="2000" dirty="0" err="1">
              <a:latin typeface="+mn-lt"/>
            </a:rPr>
            <a:t>pelaksaan</a:t>
          </a:r>
          <a:r>
            <a:rPr lang="en-MY" sz="2000" dirty="0">
              <a:latin typeface="+mn-lt"/>
            </a:rPr>
            <a:t> program </a:t>
          </a:r>
          <a:r>
            <a:rPr lang="en-MY" sz="2000" dirty="0" err="1">
              <a:latin typeface="+mn-lt"/>
            </a:rPr>
            <a:t>pengembangan</a:t>
          </a:r>
          <a:r>
            <a:rPr lang="en-MY" sz="2000" dirty="0">
              <a:latin typeface="+mn-lt"/>
            </a:rPr>
            <a:t> </a:t>
          </a:r>
          <a:endParaRPr lang="en-GB" sz="2000" dirty="0">
            <a:latin typeface="+mn-lt"/>
          </a:endParaRPr>
        </a:p>
      </dgm:t>
    </dgm:pt>
    <dgm:pt modelId="{CE34CE43-E61C-4755-9745-6BFFA9015C44}" type="parTrans" cxnId="{8278CB6B-9AF1-40A5-B329-DCD6AB79418D}">
      <dgm:prSet/>
      <dgm:spPr/>
      <dgm:t>
        <a:bodyPr/>
        <a:lstStyle/>
        <a:p>
          <a:pPr algn="ctr"/>
          <a:endParaRPr lang="en-GB" sz="2000" dirty="0">
            <a:solidFill>
              <a:schemeClr val="bg1"/>
            </a:solidFill>
            <a:latin typeface="+mn-lt"/>
          </a:endParaRPr>
        </a:p>
      </dgm:t>
    </dgm:pt>
    <dgm:pt modelId="{83123852-48CB-4587-83D1-0B8945EA428A}" type="sibTrans" cxnId="{8278CB6B-9AF1-40A5-B329-DCD6AB79418D}">
      <dgm:prSet/>
      <dgm:spPr/>
      <dgm:t>
        <a:bodyPr/>
        <a:lstStyle/>
        <a:p>
          <a:pPr algn="ctr"/>
          <a:endParaRPr lang="en-GB" sz="2000" dirty="0">
            <a:solidFill>
              <a:schemeClr val="bg1"/>
            </a:solidFill>
            <a:latin typeface="+mn-lt"/>
          </a:endParaRPr>
        </a:p>
      </dgm:t>
    </dgm:pt>
    <dgm:pt modelId="{DC331E0F-6FEA-4567-B493-3DEE615A1F23}" type="pres">
      <dgm:prSet presAssocID="{7DFF19D6-834A-4E39-BECA-F8707D48E30D}" presName="outerComposite" presStyleCnt="0">
        <dgm:presLayoutVars>
          <dgm:chMax val="5"/>
          <dgm:dir/>
          <dgm:resizeHandles val="exact"/>
        </dgm:presLayoutVars>
      </dgm:prSet>
      <dgm:spPr/>
    </dgm:pt>
    <dgm:pt modelId="{F52526FE-29C8-4B55-BD9C-4B086A1833C7}" type="pres">
      <dgm:prSet presAssocID="{7DFF19D6-834A-4E39-BECA-F8707D48E30D}" presName="dummyMaxCanvas" presStyleCnt="0">
        <dgm:presLayoutVars/>
      </dgm:prSet>
      <dgm:spPr/>
    </dgm:pt>
    <dgm:pt modelId="{5CD30F15-1673-4FBA-9CBF-87D079A0DB25}" type="pres">
      <dgm:prSet presAssocID="{7DFF19D6-834A-4E39-BECA-F8707D48E30D}" presName="FourNodes_1" presStyleLbl="node1" presStyleIdx="0" presStyleCnt="4">
        <dgm:presLayoutVars>
          <dgm:bulletEnabled val="1"/>
        </dgm:presLayoutVars>
      </dgm:prSet>
      <dgm:spPr/>
    </dgm:pt>
    <dgm:pt modelId="{3084AA3E-61AD-437D-8528-04498AAC889C}" type="pres">
      <dgm:prSet presAssocID="{7DFF19D6-834A-4E39-BECA-F8707D48E30D}" presName="FourNodes_2" presStyleLbl="node1" presStyleIdx="1" presStyleCnt="4">
        <dgm:presLayoutVars>
          <dgm:bulletEnabled val="1"/>
        </dgm:presLayoutVars>
      </dgm:prSet>
      <dgm:spPr/>
    </dgm:pt>
    <dgm:pt modelId="{3B5982EA-EF22-4002-9393-363CCC8962B7}" type="pres">
      <dgm:prSet presAssocID="{7DFF19D6-834A-4E39-BECA-F8707D48E30D}" presName="FourNodes_3" presStyleLbl="node1" presStyleIdx="2" presStyleCnt="4">
        <dgm:presLayoutVars>
          <dgm:bulletEnabled val="1"/>
        </dgm:presLayoutVars>
      </dgm:prSet>
      <dgm:spPr/>
    </dgm:pt>
    <dgm:pt modelId="{FD429ABA-B7FA-4568-B513-1E77F61D156D}" type="pres">
      <dgm:prSet presAssocID="{7DFF19D6-834A-4E39-BECA-F8707D48E30D}" presName="FourNodes_4" presStyleLbl="node1" presStyleIdx="3" presStyleCnt="4">
        <dgm:presLayoutVars>
          <dgm:bulletEnabled val="1"/>
        </dgm:presLayoutVars>
      </dgm:prSet>
      <dgm:spPr/>
    </dgm:pt>
    <dgm:pt modelId="{FE7D57BD-2AEC-4AEB-BB5D-F4BC40EC097C}" type="pres">
      <dgm:prSet presAssocID="{7DFF19D6-834A-4E39-BECA-F8707D48E30D}" presName="FourConn_1-2" presStyleLbl="fgAccFollowNode1" presStyleIdx="0" presStyleCnt="3">
        <dgm:presLayoutVars>
          <dgm:bulletEnabled val="1"/>
        </dgm:presLayoutVars>
      </dgm:prSet>
      <dgm:spPr/>
    </dgm:pt>
    <dgm:pt modelId="{CBE3CE44-95C8-4D13-A694-160DB9867E2F}" type="pres">
      <dgm:prSet presAssocID="{7DFF19D6-834A-4E39-BECA-F8707D48E30D}" presName="FourConn_2-3" presStyleLbl="fgAccFollowNode1" presStyleIdx="1" presStyleCnt="3">
        <dgm:presLayoutVars>
          <dgm:bulletEnabled val="1"/>
        </dgm:presLayoutVars>
      </dgm:prSet>
      <dgm:spPr/>
    </dgm:pt>
    <dgm:pt modelId="{84F2D10F-75FD-44DD-B148-DB4C47E495D8}" type="pres">
      <dgm:prSet presAssocID="{7DFF19D6-834A-4E39-BECA-F8707D48E30D}" presName="FourConn_3-4" presStyleLbl="fgAccFollowNode1" presStyleIdx="2" presStyleCnt="3">
        <dgm:presLayoutVars>
          <dgm:bulletEnabled val="1"/>
        </dgm:presLayoutVars>
      </dgm:prSet>
      <dgm:spPr/>
    </dgm:pt>
    <dgm:pt modelId="{61973245-4FF5-4FDB-A6B3-3655D8E7FC15}" type="pres">
      <dgm:prSet presAssocID="{7DFF19D6-834A-4E39-BECA-F8707D48E30D}" presName="FourNodes_1_text" presStyleLbl="node1" presStyleIdx="3" presStyleCnt="4">
        <dgm:presLayoutVars>
          <dgm:bulletEnabled val="1"/>
        </dgm:presLayoutVars>
      </dgm:prSet>
      <dgm:spPr/>
    </dgm:pt>
    <dgm:pt modelId="{D5C34151-1C0C-43CE-B189-268BA3651DDB}" type="pres">
      <dgm:prSet presAssocID="{7DFF19D6-834A-4E39-BECA-F8707D48E30D}" presName="FourNodes_2_text" presStyleLbl="node1" presStyleIdx="3" presStyleCnt="4">
        <dgm:presLayoutVars>
          <dgm:bulletEnabled val="1"/>
        </dgm:presLayoutVars>
      </dgm:prSet>
      <dgm:spPr/>
    </dgm:pt>
    <dgm:pt modelId="{D281DD6A-190E-4945-B038-EBDC3F74FE87}" type="pres">
      <dgm:prSet presAssocID="{7DFF19D6-834A-4E39-BECA-F8707D48E30D}" presName="FourNodes_3_text" presStyleLbl="node1" presStyleIdx="3" presStyleCnt="4">
        <dgm:presLayoutVars>
          <dgm:bulletEnabled val="1"/>
        </dgm:presLayoutVars>
      </dgm:prSet>
      <dgm:spPr/>
    </dgm:pt>
    <dgm:pt modelId="{7EBD5DD8-2B7B-4174-815B-FBB4F8E0E72C}" type="pres">
      <dgm:prSet presAssocID="{7DFF19D6-834A-4E39-BECA-F8707D48E30D}" presName="FourNodes_4_text" presStyleLbl="node1" presStyleIdx="3" presStyleCnt="4">
        <dgm:presLayoutVars>
          <dgm:bulletEnabled val="1"/>
        </dgm:presLayoutVars>
      </dgm:prSet>
      <dgm:spPr/>
    </dgm:pt>
  </dgm:ptLst>
  <dgm:cxnLst>
    <dgm:cxn modelId="{8E6F3901-EA3C-450E-A7EF-7CDE7BD14BC6}" type="presOf" srcId="{FCD54A9D-ECF2-4B0E-92B8-FEF126EA4938}" destId="{84F2D10F-75FD-44DD-B148-DB4C47E495D8}" srcOrd="0" destOrd="0" presId="urn:microsoft.com/office/officeart/2005/8/layout/vProcess5"/>
    <dgm:cxn modelId="{16C23603-8C85-4642-8E42-696F637D7EAB}" type="presOf" srcId="{DCD5E973-017C-4A84-AE4C-88B661AFD2DE}" destId="{61973245-4FF5-4FDB-A6B3-3655D8E7FC15}" srcOrd="1" destOrd="0" presId="urn:microsoft.com/office/officeart/2005/8/layout/vProcess5"/>
    <dgm:cxn modelId="{FC2F1A05-4F56-4089-A415-449AB175EF70}" type="presOf" srcId="{15F9A654-CE26-47ED-BB09-59BD600A04A9}" destId="{3084AA3E-61AD-437D-8528-04498AAC889C}" srcOrd="0" destOrd="0" presId="urn:microsoft.com/office/officeart/2005/8/layout/vProcess5"/>
    <dgm:cxn modelId="{142CBC06-41D5-40D1-AAC3-64C944D0EFBB}" srcId="{7DFF19D6-834A-4E39-BECA-F8707D48E30D}" destId="{DCD5E973-017C-4A84-AE4C-88B661AFD2DE}" srcOrd="0" destOrd="0" parTransId="{8B63F734-91D7-4E9E-AE20-4E5B2C1F4D45}" sibTransId="{5B15D548-756D-4851-9C8C-B5EBBB15FF4A}"/>
    <dgm:cxn modelId="{4D9E1A1A-1C4F-4F5E-9F4F-7E2E6F90D9D2}" type="presOf" srcId="{0E8D754A-222B-4D30-8417-18F772FE6780}" destId="{D281DD6A-190E-4945-B038-EBDC3F74FE87}" srcOrd="1" destOrd="0" presId="urn:microsoft.com/office/officeart/2005/8/layout/vProcess5"/>
    <dgm:cxn modelId="{BD4CF823-8396-489D-8F2D-7E09EC46A91B}" type="presOf" srcId="{0E8D754A-222B-4D30-8417-18F772FE6780}" destId="{3B5982EA-EF22-4002-9393-363CCC8962B7}" srcOrd="0" destOrd="0" presId="urn:microsoft.com/office/officeart/2005/8/layout/vProcess5"/>
    <dgm:cxn modelId="{8278CB6B-9AF1-40A5-B329-DCD6AB79418D}" srcId="{7DFF19D6-834A-4E39-BECA-F8707D48E30D}" destId="{B66B4C73-98FC-4BDE-8452-F6CAD01263D6}" srcOrd="3" destOrd="0" parTransId="{CE34CE43-E61C-4755-9745-6BFFA9015C44}" sibTransId="{83123852-48CB-4587-83D1-0B8945EA428A}"/>
    <dgm:cxn modelId="{8CA8A04E-689E-4496-9F70-3EC0ECE3141E}" type="presOf" srcId="{DCD5E973-017C-4A84-AE4C-88B661AFD2DE}" destId="{5CD30F15-1673-4FBA-9CBF-87D079A0DB25}" srcOrd="0" destOrd="0" presId="urn:microsoft.com/office/officeart/2005/8/layout/vProcess5"/>
    <dgm:cxn modelId="{0ADBC250-BE68-4B51-A573-CC61F70D7DF2}" type="presOf" srcId="{A681BCF8-AEC1-4DB8-9585-36B5335B022E}" destId="{CBE3CE44-95C8-4D13-A694-160DB9867E2F}" srcOrd="0" destOrd="0" presId="urn:microsoft.com/office/officeart/2005/8/layout/vProcess5"/>
    <dgm:cxn modelId="{0A5AE173-BADB-4A8A-8722-4604DC71817C}" type="presOf" srcId="{B66B4C73-98FC-4BDE-8452-F6CAD01263D6}" destId="{FD429ABA-B7FA-4568-B513-1E77F61D156D}" srcOrd="0" destOrd="0" presId="urn:microsoft.com/office/officeart/2005/8/layout/vProcess5"/>
    <dgm:cxn modelId="{DE8D62C4-0B44-433C-A4B6-C88DDAD43775}" type="presOf" srcId="{7DFF19D6-834A-4E39-BECA-F8707D48E30D}" destId="{DC331E0F-6FEA-4567-B493-3DEE615A1F23}" srcOrd="0" destOrd="0" presId="urn:microsoft.com/office/officeart/2005/8/layout/vProcess5"/>
    <dgm:cxn modelId="{BCDB59DF-79C4-4945-B7AC-566C40959B50}" srcId="{7DFF19D6-834A-4E39-BECA-F8707D48E30D}" destId="{0E8D754A-222B-4D30-8417-18F772FE6780}" srcOrd="2" destOrd="0" parTransId="{4450B188-8D4A-4546-86AC-532F7C80AA4E}" sibTransId="{FCD54A9D-ECF2-4B0E-92B8-FEF126EA4938}"/>
    <dgm:cxn modelId="{E25253E0-124F-45F8-BFA3-D3D33AE4FFFD}" type="presOf" srcId="{5B15D548-756D-4851-9C8C-B5EBBB15FF4A}" destId="{FE7D57BD-2AEC-4AEB-BB5D-F4BC40EC097C}" srcOrd="0" destOrd="0" presId="urn:microsoft.com/office/officeart/2005/8/layout/vProcess5"/>
    <dgm:cxn modelId="{A46527F5-5DCC-43E7-8944-03AD76859BB1}" type="presOf" srcId="{15F9A654-CE26-47ED-BB09-59BD600A04A9}" destId="{D5C34151-1C0C-43CE-B189-268BA3651DDB}" srcOrd="1" destOrd="0" presId="urn:microsoft.com/office/officeart/2005/8/layout/vProcess5"/>
    <dgm:cxn modelId="{AF5D70FD-A213-4AA6-A1BD-429EBB03F11A}" type="presOf" srcId="{B66B4C73-98FC-4BDE-8452-F6CAD01263D6}" destId="{7EBD5DD8-2B7B-4174-815B-FBB4F8E0E72C}" srcOrd="1" destOrd="0" presId="urn:microsoft.com/office/officeart/2005/8/layout/vProcess5"/>
    <dgm:cxn modelId="{32723AFE-CF86-4E9B-BBA9-8F62C3BCDDCD}" srcId="{7DFF19D6-834A-4E39-BECA-F8707D48E30D}" destId="{15F9A654-CE26-47ED-BB09-59BD600A04A9}" srcOrd="1" destOrd="0" parTransId="{43CF099B-B22E-4A36-80B3-9AF436518A45}" sibTransId="{A681BCF8-AEC1-4DB8-9585-36B5335B022E}"/>
    <dgm:cxn modelId="{E4688EA0-64EF-4F64-A376-DD23D10677A8}" type="presParOf" srcId="{DC331E0F-6FEA-4567-B493-3DEE615A1F23}" destId="{F52526FE-29C8-4B55-BD9C-4B086A1833C7}" srcOrd="0" destOrd="0" presId="urn:microsoft.com/office/officeart/2005/8/layout/vProcess5"/>
    <dgm:cxn modelId="{2F83A8F9-E38F-4BCD-B5AC-DEFFB7E23AD9}" type="presParOf" srcId="{DC331E0F-6FEA-4567-B493-3DEE615A1F23}" destId="{5CD30F15-1673-4FBA-9CBF-87D079A0DB25}" srcOrd="1" destOrd="0" presId="urn:microsoft.com/office/officeart/2005/8/layout/vProcess5"/>
    <dgm:cxn modelId="{FBBFA271-DD0B-4EAB-A0EE-1F4B55898B51}" type="presParOf" srcId="{DC331E0F-6FEA-4567-B493-3DEE615A1F23}" destId="{3084AA3E-61AD-437D-8528-04498AAC889C}" srcOrd="2" destOrd="0" presId="urn:microsoft.com/office/officeart/2005/8/layout/vProcess5"/>
    <dgm:cxn modelId="{E65BCE32-5655-4474-AF69-4AA8228D6997}" type="presParOf" srcId="{DC331E0F-6FEA-4567-B493-3DEE615A1F23}" destId="{3B5982EA-EF22-4002-9393-363CCC8962B7}" srcOrd="3" destOrd="0" presId="urn:microsoft.com/office/officeart/2005/8/layout/vProcess5"/>
    <dgm:cxn modelId="{BE71BAF0-BDDB-437A-9E90-37435F32F0FF}" type="presParOf" srcId="{DC331E0F-6FEA-4567-B493-3DEE615A1F23}" destId="{FD429ABA-B7FA-4568-B513-1E77F61D156D}" srcOrd="4" destOrd="0" presId="urn:microsoft.com/office/officeart/2005/8/layout/vProcess5"/>
    <dgm:cxn modelId="{EE64E31C-117E-4093-93F0-A98DE8C00CD1}" type="presParOf" srcId="{DC331E0F-6FEA-4567-B493-3DEE615A1F23}" destId="{FE7D57BD-2AEC-4AEB-BB5D-F4BC40EC097C}" srcOrd="5" destOrd="0" presId="urn:microsoft.com/office/officeart/2005/8/layout/vProcess5"/>
    <dgm:cxn modelId="{53C14252-586E-4526-B58B-481375FB41D2}" type="presParOf" srcId="{DC331E0F-6FEA-4567-B493-3DEE615A1F23}" destId="{CBE3CE44-95C8-4D13-A694-160DB9867E2F}" srcOrd="6" destOrd="0" presId="urn:microsoft.com/office/officeart/2005/8/layout/vProcess5"/>
    <dgm:cxn modelId="{AC77CD7E-94FB-44E8-A80D-47DEF690D51D}" type="presParOf" srcId="{DC331E0F-6FEA-4567-B493-3DEE615A1F23}" destId="{84F2D10F-75FD-44DD-B148-DB4C47E495D8}" srcOrd="7" destOrd="0" presId="urn:microsoft.com/office/officeart/2005/8/layout/vProcess5"/>
    <dgm:cxn modelId="{0E83C68F-165C-47C9-B49A-28EBD0029B03}" type="presParOf" srcId="{DC331E0F-6FEA-4567-B493-3DEE615A1F23}" destId="{61973245-4FF5-4FDB-A6B3-3655D8E7FC15}" srcOrd="8" destOrd="0" presId="urn:microsoft.com/office/officeart/2005/8/layout/vProcess5"/>
    <dgm:cxn modelId="{563CDE19-8652-4238-A5C1-BBB719B5F140}" type="presParOf" srcId="{DC331E0F-6FEA-4567-B493-3DEE615A1F23}" destId="{D5C34151-1C0C-43CE-B189-268BA3651DDB}" srcOrd="9" destOrd="0" presId="urn:microsoft.com/office/officeart/2005/8/layout/vProcess5"/>
    <dgm:cxn modelId="{818A6233-EC7F-46B4-A205-91349C963F03}" type="presParOf" srcId="{DC331E0F-6FEA-4567-B493-3DEE615A1F23}" destId="{D281DD6A-190E-4945-B038-EBDC3F74FE87}" srcOrd="10" destOrd="0" presId="urn:microsoft.com/office/officeart/2005/8/layout/vProcess5"/>
    <dgm:cxn modelId="{A46DD8AA-6197-429C-A015-4238B40343EC}" type="presParOf" srcId="{DC331E0F-6FEA-4567-B493-3DEE615A1F23}" destId="{7EBD5DD8-2B7B-4174-815B-FBB4F8E0E72C}"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DBBBC90-4C85-4331-9012-0B3B74ADC7DB}" type="doc">
      <dgm:prSet loTypeId="urn:microsoft.com/office/officeart/2008/layout/LinedList" loCatId="list" qsTypeId="urn:microsoft.com/office/officeart/2005/8/quickstyle/simple4" qsCatId="simple" csTypeId="urn:microsoft.com/office/officeart/2005/8/colors/colorful1" csCatId="colorful" phldr="1"/>
      <dgm:spPr/>
      <dgm:t>
        <a:bodyPr/>
        <a:lstStyle/>
        <a:p>
          <a:endParaRPr lang="en-US"/>
        </a:p>
      </dgm:t>
    </dgm:pt>
    <dgm:pt modelId="{C844E18B-582F-420E-A02E-21F7F5C996CB}">
      <dgm:prSet/>
      <dgm:spPr/>
      <dgm:t>
        <a:bodyPr/>
        <a:lstStyle/>
        <a:p>
          <a:r>
            <a:rPr lang="en-GB" dirty="0"/>
            <a:t>Clarity of Purpose (</a:t>
          </a:r>
          <a:r>
            <a:rPr lang="en-GB" dirty="0" err="1"/>
            <a:t>Kejelasan</a:t>
          </a:r>
          <a:r>
            <a:rPr lang="en-GB" dirty="0"/>
            <a:t> </a:t>
          </a:r>
          <a:r>
            <a:rPr lang="en-GB" dirty="0" err="1"/>
            <a:t>Tujuan</a:t>
          </a:r>
          <a:r>
            <a:rPr lang="en-GB" dirty="0"/>
            <a:t>)</a:t>
          </a:r>
          <a:endParaRPr lang="en-US" dirty="0"/>
        </a:p>
      </dgm:t>
    </dgm:pt>
    <dgm:pt modelId="{8215F138-9EB3-49CA-A454-CE045E16B59E}" type="parTrans" cxnId="{53217076-4F33-4036-B311-EC6BF08E2F07}">
      <dgm:prSet/>
      <dgm:spPr/>
      <dgm:t>
        <a:bodyPr/>
        <a:lstStyle/>
        <a:p>
          <a:endParaRPr lang="en-US"/>
        </a:p>
      </dgm:t>
    </dgm:pt>
    <dgm:pt modelId="{0B27CF06-C557-4A6E-BF08-F1BBDE360FEB}" type="sibTrans" cxnId="{53217076-4F33-4036-B311-EC6BF08E2F07}">
      <dgm:prSet/>
      <dgm:spPr/>
      <dgm:t>
        <a:bodyPr/>
        <a:lstStyle/>
        <a:p>
          <a:endParaRPr lang="en-US"/>
        </a:p>
      </dgm:t>
    </dgm:pt>
    <dgm:pt modelId="{46763D7C-D1F5-40F8-9EC0-F4E9C7FFC500}">
      <dgm:prSet/>
      <dgm:spPr/>
      <dgm:t>
        <a:bodyPr/>
        <a:lstStyle/>
        <a:p>
          <a:r>
            <a:rPr lang="en-GB" dirty="0"/>
            <a:t>Appropriate Means (</a:t>
          </a:r>
          <a:r>
            <a:rPr lang="en-GB" dirty="0" err="1"/>
            <a:t>Kaedah</a:t>
          </a:r>
          <a:r>
            <a:rPr lang="en-GB" dirty="0"/>
            <a:t> </a:t>
          </a:r>
          <a:r>
            <a:rPr lang="en-GB" dirty="0" err="1"/>
            <a:t>Sesuai</a:t>
          </a:r>
          <a:r>
            <a:rPr lang="en-GB" dirty="0"/>
            <a:t>)</a:t>
          </a:r>
          <a:endParaRPr lang="en-US" dirty="0"/>
        </a:p>
      </dgm:t>
    </dgm:pt>
    <dgm:pt modelId="{97EBEC34-E8FB-4F38-A999-866D2B69351A}" type="parTrans" cxnId="{64F48B8F-FF2B-4F59-96B7-3530B89B7E9B}">
      <dgm:prSet/>
      <dgm:spPr/>
      <dgm:t>
        <a:bodyPr/>
        <a:lstStyle/>
        <a:p>
          <a:endParaRPr lang="en-US"/>
        </a:p>
      </dgm:t>
    </dgm:pt>
    <dgm:pt modelId="{F4295ED3-B934-422F-A018-B101A9516F98}" type="sibTrans" cxnId="{64F48B8F-FF2B-4F59-96B7-3530B89B7E9B}">
      <dgm:prSet/>
      <dgm:spPr/>
      <dgm:t>
        <a:bodyPr/>
        <a:lstStyle/>
        <a:p>
          <a:endParaRPr lang="en-US"/>
        </a:p>
      </dgm:t>
    </dgm:pt>
    <dgm:pt modelId="{901A596C-ABF2-45C2-91E9-7DF9ED916879}">
      <dgm:prSet/>
      <dgm:spPr/>
      <dgm:t>
        <a:bodyPr/>
        <a:lstStyle/>
        <a:p>
          <a:r>
            <a:rPr lang="en-GB" dirty="0"/>
            <a:t>Capacity and Intelligence (</a:t>
          </a:r>
          <a:r>
            <a:rPr lang="en-GB" dirty="0" err="1"/>
            <a:t>Kapasiti</a:t>
          </a:r>
          <a:r>
            <a:rPr lang="en-GB" dirty="0"/>
            <a:t> Dan </a:t>
          </a:r>
          <a:r>
            <a:rPr lang="en-GB" dirty="0" err="1"/>
            <a:t>Risikan</a:t>
          </a:r>
          <a:r>
            <a:rPr lang="en-GB" dirty="0"/>
            <a:t>)</a:t>
          </a:r>
          <a:endParaRPr lang="en-US" dirty="0"/>
        </a:p>
      </dgm:t>
    </dgm:pt>
    <dgm:pt modelId="{56982CFE-5F7A-4CEB-AA3F-7BBCACAD89DF}" type="parTrans" cxnId="{4459FEF3-6195-4A7C-B9A3-4B8996A5D26E}">
      <dgm:prSet/>
      <dgm:spPr/>
      <dgm:t>
        <a:bodyPr/>
        <a:lstStyle/>
        <a:p>
          <a:endParaRPr lang="en-US"/>
        </a:p>
      </dgm:t>
    </dgm:pt>
    <dgm:pt modelId="{92E22380-F835-49AF-A161-2B3547C67898}" type="sibTrans" cxnId="{4459FEF3-6195-4A7C-B9A3-4B8996A5D26E}">
      <dgm:prSet/>
      <dgm:spPr/>
      <dgm:t>
        <a:bodyPr/>
        <a:lstStyle/>
        <a:p>
          <a:endParaRPr lang="en-US"/>
        </a:p>
      </dgm:t>
    </dgm:pt>
    <dgm:pt modelId="{388DA12E-AA25-43F9-A54F-B8AB3D7E6D3F}">
      <dgm:prSet/>
      <dgm:spPr/>
      <dgm:t>
        <a:bodyPr/>
        <a:lstStyle/>
        <a:p>
          <a:r>
            <a:rPr lang="en-GB"/>
            <a:t>Intervention Plan (Pelan Intervensi)</a:t>
          </a:r>
          <a:endParaRPr lang="en-US"/>
        </a:p>
      </dgm:t>
    </dgm:pt>
    <dgm:pt modelId="{9C6E9960-EABA-4AC8-A581-84EC26C41261}" type="parTrans" cxnId="{F8A8C422-3301-4052-B469-5DCD472CA614}">
      <dgm:prSet/>
      <dgm:spPr/>
      <dgm:t>
        <a:bodyPr/>
        <a:lstStyle/>
        <a:p>
          <a:endParaRPr lang="en-US"/>
        </a:p>
      </dgm:t>
    </dgm:pt>
    <dgm:pt modelId="{45CB502A-8DFB-46DB-A556-D21B46BDBB2A}" type="sibTrans" cxnId="{F8A8C422-3301-4052-B469-5DCD472CA614}">
      <dgm:prSet/>
      <dgm:spPr/>
      <dgm:t>
        <a:bodyPr/>
        <a:lstStyle/>
        <a:p>
          <a:endParaRPr lang="en-US"/>
        </a:p>
      </dgm:t>
    </dgm:pt>
    <dgm:pt modelId="{7617419E-CB67-4C9F-B4D5-76BED543535F}">
      <dgm:prSet/>
      <dgm:spPr/>
      <dgm:t>
        <a:bodyPr/>
        <a:lstStyle/>
        <a:p>
          <a:r>
            <a:rPr lang="en-GB"/>
            <a:t>Execution (Pelaksanaan)</a:t>
          </a:r>
          <a:endParaRPr lang="en-US"/>
        </a:p>
      </dgm:t>
    </dgm:pt>
    <dgm:pt modelId="{DAC12B4F-D868-4735-8428-47DC6B5BC498}" type="parTrans" cxnId="{3E89388F-94B0-48E7-AF7D-7346B322DE96}">
      <dgm:prSet/>
      <dgm:spPr/>
      <dgm:t>
        <a:bodyPr/>
        <a:lstStyle/>
        <a:p>
          <a:endParaRPr lang="en-US"/>
        </a:p>
      </dgm:t>
    </dgm:pt>
    <dgm:pt modelId="{8E878C29-41F3-43C1-B37E-BEFA9FC038BF}" type="sibTrans" cxnId="{3E89388F-94B0-48E7-AF7D-7346B322DE96}">
      <dgm:prSet/>
      <dgm:spPr/>
      <dgm:t>
        <a:bodyPr/>
        <a:lstStyle/>
        <a:p>
          <a:endParaRPr lang="en-US"/>
        </a:p>
      </dgm:t>
    </dgm:pt>
    <dgm:pt modelId="{D9C3C218-B6AC-4520-A573-C863231B81BC}">
      <dgm:prSet/>
      <dgm:spPr/>
      <dgm:t>
        <a:bodyPr/>
        <a:lstStyle/>
        <a:p>
          <a:r>
            <a:rPr lang="en-GB"/>
            <a:t>Exit Strategy (Strategi Keluar)</a:t>
          </a:r>
          <a:endParaRPr lang="en-US"/>
        </a:p>
      </dgm:t>
    </dgm:pt>
    <dgm:pt modelId="{F65154CC-BDD8-44B4-B281-B10387B935CC}" type="parTrans" cxnId="{CD4FF192-09AD-4A77-9C35-F09E9A8294B8}">
      <dgm:prSet/>
      <dgm:spPr/>
      <dgm:t>
        <a:bodyPr/>
        <a:lstStyle/>
        <a:p>
          <a:endParaRPr lang="en-US"/>
        </a:p>
      </dgm:t>
    </dgm:pt>
    <dgm:pt modelId="{5A96065E-8C70-45EF-9CF4-46EF8A5F6EF3}" type="sibTrans" cxnId="{CD4FF192-09AD-4A77-9C35-F09E9A8294B8}">
      <dgm:prSet/>
      <dgm:spPr/>
      <dgm:t>
        <a:bodyPr/>
        <a:lstStyle/>
        <a:p>
          <a:endParaRPr lang="en-US"/>
        </a:p>
      </dgm:t>
    </dgm:pt>
    <dgm:pt modelId="{F425B755-7951-4342-AF9F-5E2BAA4E1320}" type="pres">
      <dgm:prSet presAssocID="{BDBBBC90-4C85-4331-9012-0B3B74ADC7DB}" presName="vert0" presStyleCnt="0">
        <dgm:presLayoutVars>
          <dgm:dir/>
          <dgm:animOne val="branch"/>
          <dgm:animLvl val="lvl"/>
        </dgm:presLayoutVars>
      </dgm:prSet>
      <dgm:spPr/>
    </dgm:pt>
    <dgm:pt modelId="{5160BA8F-728D-4E11-A7D2-925F373526D8}" type="pres">
      <dgm:prSet presAssocID="{C844E18B-582F-420E-A02E-21F7F5C996CB}" presName="thickLine" presStyleLbl="alignNode1" presStyleIdx="0" presStyleCnt="6"/>
      <dgm:spPr/>
    </dgm:pt>
    <dgm:pt modelId="{EAF3C033-EDE5-4CAB-BE5E-B8363ADC356F}" type="pres">
      <dgm:prSet presAssocID="{C844E18B-582F-420E-A02E-21F7F5C996CB}" presName="horz1" presStyleCnt="0"/>
      <dgm:spPr/>
    </dgm:pt>
    <dgm:pt modelId="{02A27389-92AD-46F7-B7AF-B304A45954AA}" type="pres">
      <dgm:prSet presAssocID="{C844E18B-582F-420E-A02E-21F7F5C996CB}" presName="tx1" presStyleLbl="revTx" presStyleIdx="0" presStyleCnt="6"/>
      <dgm:spPr/>
    </dgm:pt>
    <dgm:pt modelId="{D3A9E06A-CC59-4C0C-9940-35974FE17CC0}" type="pres">
      <dgm:prSet presAssocID="{C844E18B-582F-420E-A02E-21F7F5C996CB}" presName="vert1" presStyleCnt="0"/>
      <dgm:spPr/>
    </dgm:pt>
    <dgm:pt modelId="{AE9D9C40-F918-4BB4-B3CF-56CC87A71350}" type="pres">
      <dgm:prSet presAssocID="{46763D7C-D1F5-40F8-9EC0-F4E9C7FFC500}" presName="thickLine" presStyleLbl="alignNode1" presStyleIdx="1" presStyleCnt="6"/>
      <dgm:spPr/>
    </dgm:pt>
    <dgm:pt modelId="{5540B25F-B0F2-4DE9-ABD0-DADE20A3D570}" type="pres">
      <dgm:prSet presAssocID="{46763D7C-D1F5-40F8-9EC0-F4E9C7FFC500}" presName="horz1" presStyleCnt="0"/>
      <dgm:spPr/>
    </dgm:pt>
    <dgm:pt modelId="{F0973C4D-2023-4EF8-92CF-6AC05C38811B}" type="pres">
      <dgm:prSet presAssocID="{46763D7C-D1F5-40F8-9EC0-F4E9C7FFC500}" presName="tx1" presStyleLbl="revTx" presStyleIdx="1" presStyleCnt="6"/>
      <dgm:spPr/>
    </dgm:pt>
    <dgm:pt modelId="{3E9EE406-5F08-4070-BD38-0FE6AA2CC6AA}" type="pres">
      <dgm:prSet presAssocID="{46763D7C-D1F5-40F8-9EC0-F4E9C7FFC500}" presName="vert1" presStyleCnt="0"/>
      <dgm:spPr/>
    </dgm:pt>
    <dgm:pt modelId="{BFBDF3FF-DD0A-439D-8EA7-D35C2F27920C}" type="pres">
      <dgm:prSet presAssocID="{901A596C-ABF2-45C2-91E9-7DF9ED916879}" presName="thickLine" presStyleLbl="alignNode1" presStyleIdx="2" presStyleCnt="6"/>
      <dgm:spPr/>
    </dgm:pt>
    <dgm:pt modelId="{596CAA67-5366-45BB-9746-58D5154E7408}" type="pres">
      <dgm:prSet presAssocID="{901A596C-ABF2-45C2-91E9-7DF9ED916879}" presName="horz1" presStyleCnt="0"/>
      <dgm:spPr/>
    </dgm:pt>
    <dgm:pt modelId="{F964D79D-2B86-44C3-98EC-49721DB320D0}" type="pres">
      <dgm:prSet presAssocID="{901A596C-ABF2-45C2-91E9-7DF9ED916879}" presName="tx1" presStyleLbl="revTx" presStyleIdx="2" presStyleCnt="6"/>
      <dgm:spPr/>
    </dgm:pt>
    <dgm:pt modelId="{7A3CF4BE-7BB0-4A1A-9DAB-B989B73B6A32}" type="pres">
      <dgm:prSet presAssocID="{901A596C-ABF2-45C2-91E9-7DF9ED916879}" presName="vert1" presStyleCnt="0"/>
      <dgm:spPr/>
    </dgm:pt>
    <dgm:pt modelId="{B30997F5-49D1-4826-8795-DF5E1114942F}" type="pres">
      <dgm:prSet presAssocID="{388DA12E-AA25-43F9-A54F-B8AB3D7E6D3F}" presName="thickLine" presStyleLbl="alignNode1" presStyleIdx="3" presStyleCnt="6"/>
      <dgm:spPr/>
    </dgm:pt>
    <dgm:pt modelId="{31A583BE-5A5E-4B36-A545-872A19D90E31}" type="pres">
      <dgm:prSet presAssocID="{388DA12E-AA25-43F9-A54F-B8AB3D7E6D3F}" presName="horz1" presStyleCnt="0"/>
      <dgm:spPr/>
    </dgm:pt>
    <dgm:pt modelId="{E72CDB1B-8CE0-48E6-B992-2C4C5C10F123}" type="pres">
      <dgm:prSet presAssocID="{388DA12E-AA25-43F9-A54F-B8AB3D7E6D3F}" presName="tx1" presStyleLbl="revTx" presStyleIdx="3" presStyleCnt="6"/>
      <dgm:spPr/>
    </dgm:pt>
    <dgm:pt modelId="{3BEB5A87-6EA7-4148-8D03-D21895C49852}" type="pres">
      <dgm:prSet presAssocID="{388DA12E-AA25-43F9-A54F-B8AB3D7E6D3F}" presName="vert1" presStyleCnt="0"/>
      <dgm:spPr/>
    </dgm:pt>
    <dgm:pt modelId="{C2ACB182-0ABD-48A5-BCDE-F31B72686B1E}" type="pres">
      <dgm:prSet presAssocID="{7617419E-CB67-4C9F-B4D5-76BED543535F}" presName="thickLine" presStyleLbl="alignNode1" presStyleIdx="4" presStyleCnt="6"/>
      <dgm:spPr/>
    </dgm:pt>
    <dgm:pt modelId="{3F7D162F-D2FD-420F-BC21-DF87302039D4}" type="pres">
      <dgm:prSet presAssocID="{7617419E-CB67-4C9F-B4D5-76BED543535F}" presName="horz1" presStyleCnt="0"/>
      <dgm:spPr/>
    </dgm:pt>
    <dgm:pt modelId="{317800F3-6DA9-49B3-A3DE-70313EC15A90}" type="pres">
      <dgm:prSet presAssocID="{7617419E-CB67-4C9F-B4D5-76BED543535F}" presName="tx1" presStyleLbl="revTx" presStyleIdx="4" presStyleCnt="6"/>
      <dgm:spPr/>
    </dgm:pt>
    <dgm:pt modelId="{6F526D8A-CEBD-4694-A4A0-FE6CD58ACBB3}" type="pres">
      <dgm:prSet presAssocID="{7617419E-CB67-4C9F-B4D5-76BED543535F}" presName="vert1" presStyleCnt="0"/>
      <dgm:spPr/>
    </dgm:pt>
    <dgm:pt modelId="{AE2D0BE7-FB91-4B7F-96C4-613DD06D5624}" type="pres">
      <dgm:prSet presAssocID="{D9C3C218-B6AC-4520-A573-C863231B81BC}" presName="thickLine" presStyleLbl="alignNode1" presStyleIdx="5" presStyleCnt="6"/>
      <dgm:spPr/>
    </dgm:pt>
    <dgm:pt modelId="{F96EDC74-0F52-44B2-88A5-8AC5E2FFCB1A}" type="pres">
      <dgm:prSet presAssocID="{D9C3C218-B6AC-4520-A573-C863231B81BC}" presName="horz1" presStyleCnt="0"/>
      <dgm:spPr/>
    </dgm:pt>
    <dgm:pt modelId="{005BB789-112C-404E-BBD2-42FD229FDE31}" type="pres">
      <dgm:prSet presAssocID="{D9C3C218-B6AC-4520-A573-C863231B81BC}" presName="tx1" presStyleLbl="revTx" presStyleIdx="5" presStyleCnt="6"/>
      <dgm:spPr/>
    </dgm:pt>
    <dgm:pt modelId="{4ED52A8E-54B6-46D9-9815-04DAC086B606}" type="pres">
      <dgm:prSet presAssocID="{D9C3C218-B6AC-4520-A573-C863231B81BC}" presName="vert1" presStyleCnt="0"/>
      <dgm:spPr/>
    </dgm:pt>
  </dgm:ptLst>
  <dgm:cxnLst>
    <dgm:cxn modelId="{F8A8C422-3301-4052-B469-5DCD472CA614}" srcId="{BDBBBC90-4C85-4331-9012-0B3B74ADC7DB}" destId="{388DA12E-AA25-43F9-A54F-B8AB3D7E6D3F}" srcOrd="3" destOrd="0" parTransId="{9C6E9960-EABA-4AC8-A581-84EC26C41261}" sibTransId="{45CB502A-8DFB-46DB-A556-D21B46BDBB2A}"/>
    <dgm:cxn modelId="{24AB5532-C24B-4F28-9756-637488E695F4}" type="presOf" srcId="{388DA12E-AA25-43F9-A54F-B8AB3D7E6D3F}" destId="{E72CDB1B-8CE0-48E6-B992-2C4C5C10F123}" srcOrd="0" destOrd="0" presId="urn:microsoft.com/office/officeart/2008/layout/LinedList"/>
    <dgm:cxn modelId="{A1A0A963-6451-41C9-B530-FF98E412BC13}" type="presOf" srcId="{C844E18B-582F-420E-A02E-21F7F5C996CB}" destId="{02A27389-92AD-46F7-B7AF-B304A45954AA}" srcOrd="0" destOrd="0" presId="urn:microsoft.com/office/officeart/2008/layout/LinedList"/>
    <dgm:cxn modelId="{A4363864-CB04-46F3-9D7E-A4FA55BC7590}" type="presOf" srcId="{7617419E-CB67-4C9F-B4D5-76BED543535F}" destId="{317800F3-6DA9-49B3-A3DE-70313EC15A90}" srcOrd="0" destOrd="0" presId="urn:microsoft.com/office/officeart/2008/layout/LinedList"/>
    <dgm:cxn modelId="{DF80BA6A-95A5-424E-B00D-3C69AD971D40}" type="presOf" srcId="{D9C3C218-B6AC-4520-A573-C863231B81BC}" destId="{005BB789-112C-404E-BBD2-42FD229FDE31}" srcOrd="0" destOrd="0" presId="urn:microsoft.com/office/officeart/2008/layout/LinedList"/>
    <dgm:cxn modelId="{891B1E6F-4E51-45F5-94E2-86E95F64A83C}" type="presOf" srcId="{BDBBBC90-4C85-4331-9012-0B3B74ADC7DB}" destId="{F425B755-7951-4342-AF9F-5E2BAA4E1320}" srcOrd="0" destOrd="0" presId="urn:microsoft.com/office/officeart/2008/layout/LinedList"/>
    <dgm:cxn modelId="{53217076-4F33-4036-B311-EC6BF08E2F07}" srcId="{BDBBBC90-4C85-4331-9012-0B3B74ADC7DB}" destId="{C844E18B-582F-420E-A02E-21F7F5C996CB}" srcOrd="0" destOrd="0" parTransId="{8215F138-9EB3-49CA-A454-CE045E16B59E}" sibTransId="{0B27CF06-C557-4A6E-BF08-F1BBDE360FEB}"/>
    <dgm:cxn modelId="{3E89388F-94B0-48E7-AF7D-7346B322DE96}" srcId="{BDBBBC90-4C85-4331-9012-0B3B74ADC7DB}" destId="{7617419E-CB67-4C9F-B4D5-76BED543535F}" srcOrd="4" destOrd="0" parTransId="{DAC12B4F-D868-4735-8428-47DC6B5BC498}" sibTransId="{8E878C29-41F3-43C1-B37E-BEFA9FC038BF}"/>
    <dgm:cxn modelId="{64F48B8F-FF2B-4F59-96B7-3530B89B7E9B}" srcId="{BDBBBC90-4C85-4331-9012-0B3B74ADC7DB}" destId="{46763D7C-D1F5-40F8-9EC0-F4E9C7FFC500}" srcOrd="1" destOrd="0" parTransId="{97EBEC34-E8FB-4F38-A999-866D2B69351A}" sibTransId="{F4295ED3-B934-422F-A018-B101A9516F98}"/>
    <dgm:cxn modelId="{CD4FF192-09AD-4A77-9C35-F09E9A8294B8}" srcId="{BDBBBC90-4C85-4331-9012-0B3B74ADC7DB}" destId="{D9C3C218-B6AC-4520-A573-C863231B81BC}" srcOrd="5" destOrd="0" parTransId="{F65154CC-BDD8-44B4-B281-B10387B935CC}" sibTransId="{5A96065E-8C70-45EF-9CF4-46EF8A5F6EF3}"/>
    <dgm:cxn modelId="{862F95BF-3D3A-4225-8326-6461CA9AC7E1}" type="presOf" srcId="{901A596C-ABF2-45C2-91E9-7DF9ED916879}" destId="{F964D79D-2B86-44C3-98EC-49721DB320D0}" srcOrd="0" destOrd="0" presId="urn:microsoft.com/office/officeart/2008/layout/LinedList"/>
    <dgm:cxn modelId="{46DC81D2-C5D5-47F7-8DF7-E7B22453D58E}" type="presOf" srcId="{46763D7C-D1F5-40F8-9EC0-F4E9C7FFC500}" destId="{F0973C4D-2023-4EF8-92CF-6AC05C38811B}" srcOrd="0" destOrd="0" presId="urn:microsoft.com/office/officeart/2008/layout/LinedList"/>
    <dgm:cxn modelId="{4459FEF3-6195-4A7C-B9A3-4B8996A5D26E}" srcId="{BDBBBC90-4C85-4331-9012-0B3B74ADC7DB}" destId="{901A596C-ABF2-45C2-91E9-7DF9ED916879}" srcOrd="2" destOrd="0" parTransId="{56982CFE-5F7A-4CEB-AA3F-7BBCACAD89DF}" sibTransId="{92E22380-F835-49AF-A161-2B3547C67898}"/>
    <dgm:cxn modelId="{4D5E5DA0-6A66-4D3A-ADD4-DECA72C4D20C}" type="presParOf" srcId="{F425B755-7951-4342-AF9F-5E2BAA4E1320}" destId="{5160BA8F-728D-4E11-A7D2-925F373526D8}" srcOrd="0" destOrd="0" presId="urn:microsoft.com/office/officeart/2008/layout/LinedList"/>
    <dgm:cxn modelId="{F4007418-DFED-4F4D-A456-B0AE1653794B}" type="presParOf" srcId="{F425B755-7951-4342-AF9F-5E2BAA4E1320}" destId="{EAF3C033-EDE5-4CAB-BE5E-B8363ADC356F}" srcOrd="1" destOrd="0" presId="urn:microsoft.com/office/officeart/2008/layout/LinedList"/>
    <dgm:cxn modelId="{17D4C1E7-180A-4AD6-B976-2D7DED6C762B}" type="presParOf" srcId="{EAF3C033-EDE5-4CAB-BE5E-B8363ADC356F}" destId="{02A27389-92AD-46F7-B7AF-B304A45954AA}" srcOrd="0" destOrd="0" presId="urn:microsoft.com/office/officeart/2008/layout/LinedList"/>
    <dgm:cxn modelId="{776E6673-C402-45E5-880E-461A17065C1F}" type="presParOf" srcId="{EAF3C033-EDE5-4CAB-BE5E-B8363ADC356F}" destId="{D3A9E06A-CC59-4C0C-9940-35974FE17CC0}" srcOrd="1" destOrd="0" presId="urn:microsoft.com/office/officeart/2008/layout/LinedList"/>
    <dgm:cxn modelId="{0FF4683D-D575-476C-B78D-F46D9FDFA4C6}" type="presParOf" srcId="{F425B755-7951-4342-AF9F-5E2BAA4E1320}" destId="{AE9D9C40-F918-4BB4-B3CF-56CC87A71350}" srcOrd="2" destOrd="0" presId="urn:microsoft.com/office/officeart/2008/layout/LinedList"/>
    <dgm:cxn modelId="{E9B51D48-B806-41E2-9C29-B437AAF0265A}" type="presParOf" srcId="{F425B755-7951-4342-AF9F-5E2BAA4E1320}" destId="{5540B25F-B0F2-4DE9-ABD0-DADE20A3D570}" srcOrd="3" destOrd="0" presId="urn:microsoft.com/office/officeart/2008/layout/LinedList"/>
    <dgm:cxn modelId="{5F9A7918-D6F6-4905-A7FE-9876BE117DE8}" type="presParOf" srcId="{5540B25F-B0F2-4DE9-ABD0-DADE20A3D570}" destId="{F0973C4D-2023-4EF8-92CF-6AC05C38811B}" srcOrd="0" destOrd="0" presId="urn:microsoft.com/office/officeart/2008/layout/LinedList"/>
    <dgm:cxn modelId="{907B506A-4FC6-4918-801C-834FC86A6AA0}" type="presParOf" srcId="{5540B25F-B0F2-4DE9-ABD0-DADE20A3D570}" destId="{3E9EE406-5F08-4070-BD38-0FE6AA2CC6AA}" srcOrd="1" destOrd="0" presId="urn:microsoft.com/office/officeart/2008/layout/LinedList"/>
    <dgm:cxn modelId="{3681D9B8-D4DA-41C5-91FF-19E5B55F958A}" type="presParOf" srcId="{F425B755-7951-4342-AF9F-5E2BAA4E1320}" destId="{BFBDF3FF-DD0A-439D-8EA7-D35C2F27920C}" srcOrd="4" destOrd="0" presId="urn:microsoft.com/office/officeart/2008/layout/LinedList"/>
    <dgm:cxn modelId="{0473FC03-AD8D-4DD6-8031-D2A8150BE639}" type="presParOf" srcId="{F425B755-7951-4342-AF9F-5E2BAA4E1320}" destId="{596CAA67-5366-45BB-9746-58D5154E7408}" srcOrd="5" destOrd="0" presId="urn:microsoft.com/office/officeart/2008/layout/LinedList"/>
    <dgm:cxn modelId="{11D584F5-4562-4615-976F-12F1CC3436D2}" type="presParOf" srcId="{596CAA67-5366-45BB-9746-58D5154E7408}" destId="{F964D79D-2B86-44C3-98EC-49721DB320D0}" srcOrd="0" destOrd="0" presId="urn:microsoft.com/office/officeart/2008/layout/LinedList"/>
    <dgm:cxn modelId="{1FD13E71-D5FE-4733-A0C9-57DC1096CC37}" type="presParOf" srcId="{596CAA67-5366-45BB-9746-58D5154E7408}" destId="{7A3CF4BE-7BB0-4A1A-9DAB-B989B73B6A32}" srcOrd="1" destOrd="0" presId="urn:microsoft.com/office/officeart/2008/layout/LinedList"/>
    <dgm:cxn modelId="{B0275A0A-D34B-45FC-83DF-F26EA76E5836}" type="presParOf" srcId="{F425B755-7951-4342-AF9F-5E2BAA4E1320}" destId="{B30997F5-49D1-4826-8795-DF5E1114942F}" srcOrd="6" destOrd="0" presId="urn:microsoft.com/office/officeart/2008/layout/LinedList"/>
    <dgm:cxn modelId="{429D5397-0551-4B17-9545-785B93BBB113}" type="presParOf" srcId="{F425B755-7951-4342-AF9F-5E2BAA4E1320}" destId="{31A583BE-5A5E-4B36-A545-872A19D90E31}" srcOrd="7" destOrd="0" presId="urn:microsoft.com/office/officeart/2008/layout/LinedList"/>
    <dgm:cxn modelId="{0B1F3FF8-0969-485A-80D0-B67B4686D4D1}" type="presParOf" srcId="{31A583BE-5A5E-4B36-A545-872A19D90E31}" destId="{E72CDB1B-8CE0-48E6-B992-2C4C5C10F123}" srcOrd="0" destOrd="0" presId="urn:microsoft.com/office/officeart/2008/layout/LinedList"/>
    <dgm:cxn modelId="{BAEA06A0-5E48-48E7-9EE1-CDE956B67DDB}" type="presParOf" srcId="{31A583BE-5A5E-4B36-A545-872A19D90E31}" destId="{3BEB5A87-6EA7-4148-8D03-D21895C49852}" srcOrd="1" destOrd="0" presId="urn:microsoft.com/office/officeart/2008/layout/LinedList"/>
    <dgm:cxn modelId="{1F774E83-9A0C-4C74-8B45-78069D73A282}" type="presParOf" srcId="{F425B755-7951-4342-AF9F-5E2BAA4E1320}" destId="{C2ACB182-0ABD-48A5-BCDE-F31B72686B1E}" srcOrd="8" destOrd="0" presId="urn:microsoft.com/office/officeart/2008/layout/LinedList"/>
    <dgm:cxn modelId="{1F4943D5-295F-49BC-A7E7-D4E5F3D7BC16}" type="presParOf" srcId="{F425B755-7951-4342-AF9F-5E2BAA4E1320}" destId="{3F7D162F-D2FD-420F-BC21-DF87302039D4}" srcOrd="9" destOrd="0" presId="urn:microsoft.com/office/officeart/2008/layout/LinedList"/>
    <dgm:cxn modelId="{B7A21A02-871F-4081-B54E-CBBA30D070C6}" type="presParOf" srcId="{3F7D162F-D2FD-420F-BC21-DF87302039D4}" destId="{317800F3-6DA9-49B3-A3DE-70313EC15A90}" srcOrd="0" destOrd="0" presId="urn:microsoft.com/office/officeart/2008/layout/LinedList"/>
    <dgm:cxn modelId="{7CE64512-63EC-4817-B3C9-C91C2E77C987}" type="presParOf" srcId="{3F7D162F-D2FD-420F-BC21-DF87302039D4}" destId="{6F526D8A-CEBD-4694-A4A0-FE6CD58ACBB3}" srcOrd="1" destOrd="0" presId="urn:microsoft.com/office/officeart/2008/layout/LinedList"/>
    <dgm:cxn modelId="{F98F40E0-49F1-408A-98C9-EFB3A689C336}" type="presParOf" srcId="{F425B755-7951-4342-AF9F-5E2BAA4E1320}" destId="{AE2D0BE7-FB91-4B7F-96C4-613DD06D5624}" srcOrd="10" destOrd="0" presId="urn:microsoft.com/office/officeart/2008/layout/LinedList"/>
    <dgm:cxn modelId="{8487F862-64A7-44A6-B539-5478FF351CB5}" type="presParOf" srcId="{F425B755-7951-4342-AF9F-5E2BAA4E1320}" destId="{F96EDC74-0F52-44B2-88A5-8AC5E2FFCB1A}" srcOrd="11" destOrd="0" presId="urn:microsoft.com/office/officeart/2008/layout/LinedList"/>
    <dgm:cxn modelId="{93DE2E9C-F282-4312-BB8E-1A6190F009F5}" type="presParOf" srcId="{F96EDC74-0F52-44B2-88A5-8AC5E2FFCB1A}" destId="{005BB789-112C-404E-BBD2-42FD229FDE31}" srcOrd="0" destOrd="0" presId="urn:microsoft.com/office/officeart/2008/layout/LinedList"/>
    <dgm:cxn modelId="{07E676DF-2B63-4D24-907E-93AE94124249}" type="presParOf" srcId="{F96EDC74-0F52-44B2-88A5-8AC5E2FFCB1A}" destId="{4ED52A8E-54B6-46D9-9815-04DAC086B60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0AFE838-E9BA-4D74-9D83-7E7A65F35AFC}"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95783EC8-CD51-4C67-A77D-9BCE610D2AD5}">
      <dgm:prSet custT="1"/>
      <dgm:spPr/>
      <dgm:t>
        <a:bodyPr/>
        <a:lstStyle/>
        <a:p>
          <a:pPr algn="just"/>
          <a:r>
            <a:rPr lang="en-GB" sz="2000" dirty="0" err="1"/>
            <a:t>Tujuan</a:t>
          </a:r>
          <a:r>
            <a:rPr lang="en-GB" sz="2000" dirty="0"/>
            <a:t>: </a:t>
          </a:r>
          <a:r>
            <a:rPr lang="en-GB" sz="2000" dirty="0" err="1"/>
            <a:t>bagi</a:t>
          </a:r>
          <a:r>
            <a:rPr lang="en-GB" sz="2000" dirty="0"/>
            <a:t> </a:t>
          </a:r>
          <a:r>
            <a:rPr lang="en-GB" sz="2000" dirty="0" err="1"/>
            <a:t>menentukan</a:t>
          </a:r>
          <a:r>
            <a:rPr lang="en-GB" sz="2000" dirty="0"/>
            <a:t> </a:t>
          </a:r>
          <a:r>
            <a:rPr lang="en-GB" sz="2000" dirty="0" err="1"/>
            <a:t>aktiviti</a:t>
          </a:r>
          <a:r>
            <a:rPr lang="en-GB" sz="2000" dirty="0"/>
            <a:t> yang </a:t>
          </a:r>
          <a:r>
            <a:rPr lang="en-GB" sz="2000" dirty="0" err="1"/>
            <a:t>dijalankan</a:t>
          </a:r>
          <a:r>
            <a:rPr lang="en-GB" sz="2000" dirty="0"/>
            <a:t> </a:t>
          </a:r>
          <a:r>
            <a:rPr lang="en-GB" sz="2000" dirty="0" err="1"/>
            <a:t>adalah</a:t>
          </a:r>
          <a:r>
            <a:rPr lang="en-GB" sz="2000" dirty="0"/>
            <a:t> </a:t>
          </a:r>
          <a:r>
            <a:rPr lang="en-GB" sz="2000" dirty="0" err="1"/>
            <a:t>menepati</a:t>
          </a:r>
          <a:r>
            <a:rPr lang="en-GB" sz="2000" dirty="0"/>
            <a:t> </a:t>
          </a:r>
          <a:r>
            <a:rPr lang="en-GB" sz="2000" dirty="0" err="1"/>
            <a:t>perancangan</a:t>
          </a:r>
          <a:r>
            <a:rPr lang="en-GB" sz="2000" dirty="0"/>
            <a:t> yang </a:t>
          </a:r>
          <a:r>
            <a:rPr lang="en-GB" sz="2000" dirty="0" err="1"/>
            <a:t>telah</a:t>
          </a:r>
          <a:r>
            <a:rPr lang="en-GB" sz="2000" dirty="0"/>
            <a:t> </a:t>
          </a:r>
          <a:r>
            <a:rPr lang="en-GB" sz="2000" dirty="0" err="1"/>
            <a:t>dibuat</a:t>
          </a:r>
          <a:r>
            <a:rPr lang="en-GB" sz="2000" dirty="0"/>
            <a:t> dan </a:t>
          </a:r>
          <a:r>
            <a:rPr lang="en-GB" sz="2000" dirty="0" err="1"/>
            <a:t>akhirnya</a:t>
          </a:r>
          <a:r>
            <a:rPr lang="en-GB" sz="2000" dirty="0"/>
            <a:t> </a:t>
          </a:r>
          <a:r>
            <a:rPr lang="en-GB" sz="2000" dirty="0" err="1"/>
            <a:t>mencapai</a:t>
          </a:r>
          <a:r>
            <a:rPr lang="en-GB" sz="2000" dirty="0"/>
            <a:t> </a:t>
          </a:r>
          <a:r>
            <a:rPr lang="en-GB" sz="2000" dirty="0" err="1"/>
            <a:t>matlamat</a:t>
          </a:r>
          <a:r>
            <a:rPr lang="en-GB" sz="2000" dirty="0"/>
            <a:t> yang </a:t>
          </a:r>
          <a:r>
            <a:rPr lang="en-GB" sz="2000" dirty="0" err="1"/>
            <a:t>telah</a:t>
          </a:r>
          <a:r>
            <a:rPr lang="en-GB" sz="2000" dirty="0"/>
            <a:t> </a:t>
          </a:r>
          <a:r>
            <a:rPr lang="en-GB" sz="2000" dirty="0" err="1"/>
            <a:t>ditetapkan</a:t>
          </a:r>
          <a:r>
            <a:rPr lang="en-GB" sz="2000" dirty="0"/>
            <a:t> </a:t>
          </a:r>
          <a:r>
            <a:rPr lang="en-GB" sz="2000" dirty="0" err="1"/>
            <a:t>apabila</a:t>
          </a:r>
          <a:r>
            <a:rPr lang="en-GB" sz="2000" dirty="0"/>
            <a:t> </a:t>
          </a:r>
          <a:r>
            <a:rPr lang="en-GB" sz="2000" dirty="0" err="1"/>
            <a:t>penilaian</a:t>
          </a:r>
          <a:r>
            <a:rPr lang="en-GB" sz="2000" dirty="0"/>
            <a:t> </a:t>
          </a:r>
          <a:r>
            <a:rPr lang="en-GB" sz="2000" dirty="0" err="1"/>
            <a:t>dilaksanakan</a:t>
          </a:r>
          <a:r>
            <a:rPr lang="en-GB" sz="2000" dirty="0"/>
            <a:t> </a:t>
          </a:r>
          <a:r>
            <a:rPr lang="en-GB" sz="2000" dirty="0" err="1"/>
            <a:t>kemudian</a:t>
          </a:r>
          <a:r>
            <a:rPr lang="en-GB" sz="2000" dirty="0"/>
            <a:t>.</a:t>
          </a:r>
          <a:endParaRPr lang="en-US" sz="2000" dirty="0"/>
        </a:p>
      </dgm:t>
    </dgm:pt>
    <dgm:pt modelId="{D21F7CCF-1B9B-4A1C-812F-549F362F35E7}" type="parTrans" cxnId="{C7EED599-8FB5-4A01-8F1B-00178B1948DF}">
      <dgm:prSet/>
      <dgm:spPr/>
      <dgm:t>
        <a:bodyPr/>
        <a:lstStyle/>
        <a:p>
          <a:endParaRPr lang="en-US" sz="2000"/>
        </a:p>
      </dgm:t>
    </dgm:pt>
    <dgm:pt modelId="{448B8053-3FC6-4C55-9085-FCF2612B62D2}" type="sibTrans" cxnId="{C7EED599-8FB5-4A01-8F1B-00178B1948DF}">
      <dgm:prSet/>
      <dgm:spPr/>
      <dgm:t>
        <a:bodyPr/>
        <a:lstStyle/>
        <a:p>
          <a:endParaRPr lang="en-US" sz="2000"/>
        </a:p>
      </dgm:t>
    </dgm:pt>
    <dgm:pt modelId="{D765A797-9A31-49E0-A818-992865BC539D}">
      <dgm:prSet custT="1"/>
      <dgm:spPr/>
      <dgm:t>
        <a:bodyPr/>
        <a:lstStyle/>
        <a:p>
          <a:pPr algn="l"/>
          <a:r>
            <a:rPr lang="en-GB" sz="2000" dirty="0" err="1"/>
            <a:t>Aktiviti</a:t>
          </a:r>
          <a:r>
            <a:rPr lang="en-GB" sz="2000" dirty="0"/>
            <a:t> </a:t>
          </a:r>
          <a:r>
            <a:rPr lang="en-GB" sz="2000" dirty="0" err="1"/>
            <a:t>Pemantauan</a:t>
          </a:r>
          <a:r>
            <a:rPr lang="en-GB" sz="2000" dirty="0"/>
            <a:t>:</a:t>
          </a:r>
          <a:endParaRPr lang="en-US" sz="2000" dirty="0"/>
        </a:p>
      </dgm:t>
    </dgm:pt>
    <dgm:pt modelId="{044B48DE-7EBF-4C37-A6C1-FDC5604E3F13}" type="parTrans" cxnId="{D8BFEAD3-DBC3-43A6-AD48-ACA1D7497FE3}">
      <dgm:prSet/>
      <dgm:spPr/>
      <dgm:t>
        <a:bodyPr/>
        <a:lstStyle/>
        <a:p>
          <a:endParaRPr lang="en-US" sz="2000"/>
        </a:p>
      </dgm:t>
    </dgm:pt>
    <dgm:pt modelId="{92FA8480-3437-4307-B694-0A97FB827543}" type="sibTrans" cxnId="{D8BFEAD3-DBC3-43A6-AD48-ACA1D7497FE3}">
      <dgm:prSet/>
      <dgm:spPr/>
      <dgm:t>
        <a:bodyPr/>
        <a:lstStyle/>
        <a:p>
          <a:endParaRPr lang="en-US" sz="2000"/>
        </a:p>
      </dgm:t>
    </dgm:pt>
    <dgm:pt modelId="{B223C6B4-47E5-4337-9323-0B2A4F6CBD95}">
      <dgm:prSet custT="1"/>
      <dgm:spPr/>
      <dgm:t>
        <a:bodyPr/>
        <a:lstStyle/>
        <a:p>
          <a:r>
            <a:rPr lang="en-GB" sz="2000" dirty="0" err="1"/>
            <a:t>Pemantauan</a:t>
          </a:r>
          <a:r>
            <a:rPr lang="en-GB" sz="2000" dirty="0"/>
            <a:t> </a:t>
          </a:r>
          <a:r>
            <a:rPr lang="en-GB" sz="2000" dirty="0" err="1"/>
            <a:t>pengeluaran</a:t>
          </a:r>
          <a:r>
            <a:rPr lang="en-GB" sz="2000" dirty="0"/>
            <a:t> </a:t>
          </a:r>
          <a:r>
            <a:rPr lang="en-GB" sz="2000" dirty="0" err="1"/>
            <a:t>tanaman</a:t>
          </a:r>
          <a:r>
            <a:rPr lang="en-GB" sz="2000" dirty="0"/>
            <a:t>-data </a:t>
          </a:r>
          <a:r>
            <a:rPr lang="en-GB" sz="2000" dirty="0" err="1"/>
            <a:t>pengeluaran</a:t>
          </a:r>
          <a:endParaRPr lang="en-US" sz="2000" dirty="0"/>
        </a:p>
      </dgm:t>
    </dgm:pt>
    <dgm:pt modelId="{C36B9D33-3C86-4DFB-B560-0A5E1CFA2736}" type="sibTrans" cxnId="{4CD5E63E-1E0D-4EBA-A67F-69A0A0E5A790}">
      <dgm:prSet/>
      <dgm:spPr/>
      <dgm:t>
        <a:bodyPr/>
        <a:lstStyle/>
        <a:p>
          <a:endParaRPr lang="en-US" sz="2000"/>
        </a:p>
      </dgm:t>
    </dgm:pt>
    <dgm:pt modelId="{5E458142-7B02-43FF-B0C8-2152570B089C}" type="parTrans" cxnId="{4CD5E63E-1E0D-4EBA-A67F-69A0A0E5A790}">
      <dgm:prSet/>
      <dgm:spPr/>
      <dgm:t>
        <a:bodyPr/>
        <a:lstStyle/>
        <a:p>
          <a:endParaRPr lang="en-US" sz="2000"/>
        </a:p>
      </dgm:t>
    </dgm:pt>
    <dgm:pt modelId="{0938C001-8635-4B60-AA31-EC907885D344}">
      <dgm:prSet custT="1"/>
      <dgm:spPr/>
      <dgm:t>
        <a:bodyPr/>
        <a:lstStyle/>
        <a:p>
          <a:r>
            <a:rPr lang="en-GB" sz="2000"/>
            <a:t>Mengemaskini buku log</a:t>
          </a:r>
          <a:endParaRPr lang="en-US" sz="2000"/>
        </a:p>
      </dgm:t>
    </dgm:pt>
    <dgm:pt modelId="{5CF338E8-4D7F-4360-BA12-C7014D05AC71}" type="sibTrans" cxnId="{EF2E0822-AEEA-4024-8030-BDA1D7903EB8}">
      <dgm:prSet/>
      <dgm:spPr/>
      <dgm:t>
        <a:bodyPr/>
        <a:lstStyle/>
        <a:p>
          <a:endParaRPr lang="en-US" sz="2000"/>
        </a:p>
      </dgm:t>
    </dgm:pt>
    <dgm:pt modelId="{E7B23F69-7C75-4209-8614-C5D774F14250}" type="parTrans" cxnId="{EF2E0822-AEEA-4024-8030-BDA1D7903EB8}">
      <dgm:prSet/>
      <dgm:spPr/>
      <dgm:t>
        <a:bodyPr/>
        <a:lstStyle/>
        <a:p>
          <a:endParaRPr lang="en-US" sz="2000"/>
        </a:p>
      </dgm:t>
    </dgm:pt>
    <dgm:pt modelId="{1D19FB10-195E-409E-9563-07C76614659C}">
      <dgm:prSet custT="1"/>
      <dgm:spPr/>
      <dgm:t>
        <a:bodyPr/>
        <a:lstStyle/>
        <a:p>
          <a:r>
            <a:rPr lang="en-GB" sz="2000"/>
            <a:t>Menyediakan laporan berjadual</a:t>
          </a:r>
          <a:endParaRPr lang="en-US" sz="2000"/>
        </a:p>
      </dgm:t>
    </dgm:pt>
    <dgm:pt modelId="{9F3F2638-767A-44EC-A35C-DE164BDEBA62}" type="sibTrans" cxnId="{6DCF4644-522C-4299-9E88-61B9416AC6BD}">
      <dgm:prSet/>
      <dgm:spPr/>
      <dgm:t>
        <a:bodyPr/>
        <a:lstStyle/>
        <a:p>
          <a:endParaRPr lang="en-US" sz="2000"/>
        </a:p>
      </dgm:t>
    </dgm:pt>
    <dgm:pt modelId="{EDF1E1EB-51DD-42B4-AC9C-0DFA8B9FB7E7}" type="parTrans" cxnId="{6DCF4644-522C-4299-9E88-61B9416AC6BD}">
      <dgm:prSet/>
      <dgm:spPr/>
      <dgm:t>
        <a:bodyPr/>
        <a:lstStyle/>
        <a:p>
          <a:endParaRPr lang="en-US" sz="2000"/>
        </a:p>
      </dgm:t>
    </dgm:pt>
    <dgm:pt modelId="{79206967-7B5B-4F58-8951-439F2CA6D792}">
      <dgm:prSet custT="1"/>
      <dgm:spPr/>
      <dgm:t>
        <a:bodyPr/>
        <a:lstStyle/>
        <a:p>
          <a:r>
            <a:rPr lang="en-GB" sz="2000" dirty="0" err="1"/>
            <a:t>Mengadakan</a:t>
          </a:r>
          <a:r>
            <a:rPr lang="en-GB" sz="2000" dirty="0"/>
            <a:t> </a:t>
          </a:r>
          <a:r>
            <a:rPr lang="en-GB" sz="2000" dirty="0" err="1"/>
            <a:t>lawatan</a:t>
          </a:r>
          <a:r>
            <a:rPr lang="en-GB" sz="2000" dirty="0"/>
            <a:t> </a:t>
          </a:r>
          <a:r>
            <a:rPr lang="en-GB" sz="2000" dirty="0" err="1"/>
            <a:t>penyeliaan</a:t>
          </a:r>
          <a:r>
            <a:rPr lang="en-GB" sz="2000" dirty="0"/>
            <a:t> </a:t>
          </a:r>
          <a:r>
            <a:rPr lang="en-GB" sz="2000" dirty="0" err="1"/>
            <a:t>secara</a:t>
          </a:r>
          <a:r>
            <a:rPr lang="en-GB" sz="2000" dirty="0"/>
            <a:t> </a:t>
          </a:r>
          <a:r>
            <a:rPr lang="en-GB" sz="2000" dirty="0" err="1"/>
            <a:t>rambang</a:t>
          </a:r>
          <a:r>
            <a:rPr lang="en-GB" sz="2000" dirty="0"/>
            <a:t> dan </a:t>
          </a:r>
          <a:r>
            <a:rPr lang="en-GB" sz="2000" dirty="0" err="1"/>
            <a:t>kerap</a:t>
          </a:r>
          <a:endParaRPr lang="en-US" sz="2000" dirty="0"/>
        </a:p>
      </dgm:t>
    </dgm:pt>
    <dgm:pt modelId="{9D210D6C-E8EF-44DF-A772-28E7A5CCBDB2}" type="sibTrans" cxnId="{129ACF35-F690-4B46-920E-0FB05220BC7E}">
      <dgm:prSet/>
      <dgm:spPr/>
      <dgm:t>
        <a:bodyPr/>
        <a:lstStyle/>
        <a:p>
          <a:endParaRPr lang="en-US" sz="2000"/>
        </a:p>
      </dgm:t>
    </dgm:pt>
    <dgm:pt modelId="{145774F5-B995-4397-8103-820ED1FB5187}" type="parTrans" cxnId="{129ACF35-F690-4B46-920E-0FB05220BC7E}">
      <dgm:prSet/>
      <dgm:spPr/>
      <dgm:t>
        <a:bodyPr/>
        <a:lstStyle/>
        <a:p>
          <a:endParaRPr lang="en-US" sz="2000"/>
        </a:p>
      </dgm:t>
    </dgm:pt>
    <dgm:pt modelId="{57170D57-8D8A-4A46-8321-400FF0328017}">
      <dgm:prSet custT="1"/>
      <dgm:spPr/>
      <dgm:t>
        <a:bodyPr/>
        <a:lstStyle/>
        <a:p>
          <a:r>
            <a:rPr lang="en-GB" sz="2000"/>
            <a:t>Mesyuarat-mesyuarat</a:t>
          </a:r>
          <a:endParaRPr lang="en-US" sz="2000"/>
        </a:p>
      </dgm:t>
    </dgm:pt>
    <dgm:pt modelId="{EA8B0152-2A1A-4870-AA53-FDCCD594A7B3}" type="sibTrans" cxnId="{00B5AAE3-0297-49B6-A5E5-DE42BF1DEED9}">
      <dgm:prSet/>
      <dgm:spPr/>
      <dgm:t>
        <a:bodyPr/>
        <a:lstStyle/>
        <a:p>
          <a:endParaRPr lang="en-US" sz="2000"/>
        </a:p>
      </dgm:t>
    </dgm:pt>
    <dgm:pt modelId="{EEA36880-7D86-40C5-8C3D-1A02E0A8F418}" type="parTrans" cxnId="{00B5AAE3-0297-49B6-A5E5-DE42BF1DEED9}">
      <dgm:prSet/>
      <dgm:spPr/>
      <dgm:t>
        <a:bodyPr/>
        <a:lstStyle/>
        <a:p>
          <a:endParaRPr lang="en-US" sz="2000"/>
        </a:p>
      </dgm:t>
    </dgm:pt>
    <dgm:pt modelId="{427AB903-2E09-41CE-A59C-743B7591D3CD}">
      <dgm:prSet custT="1"/>
      <dgm:spPr/>
      <dgm:t>
        <a:bodyPr/>
        <a:lstStyle/>
        <a:p>
          <a:r>
            <a:rPr lang="en-GB" sz="2000" dirty="0" err="1"/>
            <a:t>Menentukan</a:t>
          </a:r>
          <a:r>
            <a:rPr lang="en-GB" sz="2000" dirty="0"/>
            <a:t> Key Performance Index (KPI) </a:t>
          </a:r>
          <a:r>
            <a:rPr lang="en-GB" sz="2000" dirty="0" err="1"/>
            <a:t>Pengembangan</a:t>
          </a:r>
          <a:endParaRPr lang="en-US" sz="2000" dirty="0"/>
        </a:p>
      </dgm:t>
    </dgm:pt>
    <dgm:pt modelId="{C5B1FF80-69A2-4B50-BAF7-96ADCBC13587}" type="sibTrans" cxnId="{1FCB5266-29CC-4548-9E48-EF65CF987223}">
      <dgm:prSet/>
      <dgm:spPr/>
      <dgm:t>
        <a:bodyPr/>
        <a:lstStyle/>
        <a:p>
          <a:endParaRPr lang="en-US" sz="2000"/>
        </a:p>
      </dgm:t>
    </dgm:pt>
    <dgm:pt modelId="{B13B2F5F-036C-4B32-A017-F63F6EE4B096}" type="parTrans" cxnId="{1FCB5266-29CC-4548-9E48-EF65CF987223}">
      <dgm:prSet/>
      <dgm:spPr/>
      <dgm:t>
        <a:bodyPr/>
        <a:lstStyle/>
        <a:p>
          <a:endParaRPr lang="en-US" sz="2000"/>
        </a:p>
      </dgm:t>
    </dgm:pt>
    <dgm:pt modelId="{0BBD1DAE-E581-4EE3-829B-A67A779B06A2}">
      <dgm:prSet custT="1"/>
      <dgm:spPr/>
      <dgm:t>
        <a:bodyPr/>
        <a:lstStyle/>
        <a:p>
          <a:r>
            <a:rPr lang="en-GB" sz="2000"/>
            <a:t>Menyediakan Laporan Tahunan </a:t>
          </a:r>
          <a:endParaRPr lang="en-US" sz="2000"/>
        </a:p>
      </dgm:t>
    </dgm:pt>
    <dgm:pt modelId="{7EC15EA2-5A71-418E-9E0E-3411BE823ACE}" type="sibTrans" cxnId="{8D1A8219-4AD8-4771-A819-0C51ADFF933A}">
      <dgm:prSet/>
      <dgm:spPr/>
      <dgm:t>
        <a:bodyPr/>
        <a:lstStyle/>
        <a:p>
          <a:endParaRPr lang="en-US" sz="2000"/>
        </a:p>
      </dgm:t>
    </dgm:pt>
    <dgm:pt modelId="{A2313BB3-EEE4-4AF1-9C5D-86F9806CDFDD}" type="parTrans" cxnId="{8D1A8219-4AD8-4771-A819-0C51ADFF933A}">
      <dgm:prSet/>
      <dgm:spPr/>
      <dgm:t>
        <a:bodyPr/>
        <a:lstStyle/>
        <a:p>
          <a:endParaRPr lang="en-US" sz="2000"/>
        </a:p>
      </dgm:t>
    </dgm:pt>
    <dgm:pt modelId="{44D1536A-121F-4F9F-A9F2-E12E124974B9}" type="pres">
      <dgm:prSet presAssocID="{90AFE838-E9BA-4D74-9D83-7E7A65F35AFC}" presName="linear" presStyleCnt="0">
        <dgm:presLayoutVars>
          <dgm:animLvl val="lvl"/>
          <dgm:resizeHandles val="exact"/>
        </dgm:presLayoutVars>
      </dgm:prSet>
      <dgm:spPr/>
    </dgm:pt>
    <dgm:pt modelId="{7FB8CEB9-A728-4B0B-9EF6-5C089682817C}" type="pres">
      <dgm:prSet presAssocID="{95783EC8-CD51-4C67-A77D-9BCE610D2AD5}" presName="parentText" presStyleLbl="node1" presStyleIdx="0" presStyleCnt="2">
        <dgm:presLayoutVars>
          <dgm:chMax val="0"/>
          <dgm:bulletEnabled val="1"/>
        </dgm:presLayoutVars>
      </dgm:prSet>
      <dgm:spPr/>
    </dgm:pt>
    <dgm:pt modelId="{F8B20FC1-7146-420E-9C5B-B848E95FABFD}" type="pres">
      <dgm:prSet presAssocID="{448B8053-3FC6-4C55-9085-FCF2612B62D2}" presName="spacer" presStyleCnt="0"/>
      <dgm:spPr/>
    </dgm:pt>
    <dgm:pt modelId="{9C6ABB2F-27E7-4BF2-A6A5-964AD623DA76}" type="pres">
      <dgm:prSet presAssocID="{D765A797-9A31-49E0-A818-992865BC539D}" presName="parentText" presStyleLbl="node1" presStyleIdx="1" presStyleCnt="2" custLinFactNeighborY="-1132">
        <dgm:presLayoutVars>
          <dgm:chMax val="0"/>
          <dgm:bulletEnabled val="1"/>
        </dgm:presLayoutVars>
      </dgm:prSet>
      <dgm:spPr/>
    </dgm:pt>
    <dgm:pt modelId="{B7F43167-EEE7-4587-B1E9-F03F9B35454E}" type="pres">
      <dgm:prSet presAssocID="{D765A797-9A31-49E0-A818-992865BC539D}" presName="childText" presStyleLbl="revTx" presStyleIdx="0" presStyleCnt="1">
        <dgm:presLayoutVars>
          <dgm:bulletEnabled val="1"/>
        </dgm:presLayoutVars>
      </dgm:prSet>
      <dgm:spPr/>
    </dgm:pt>
  </dgm:ptLst>
  <dgm:cxnLst>
    <dgm:cxn modelId="{F97F7316-C075-405A-8D29-CB47E1B468F7}" type="presOf" srcId="{427AB903-2E09-41CE-A59C-743B7591D3CD}" destId="{B7F43167-EEE7-4587-B1E9-F03F9B35454E}" srcOrd="0" destOrd="5" presId="urn:microsoft.com/office/officeart/2005/8/layout/vList2"/>
    <dgm:cxn modelId="{8D1A8219-4AD8-4771-A819-0C51ADFF933A}" srcId="{D765A797-9A31-49E0-A818-992865BC539D}" destId="{0BBD1DAE-E581-4EE3-829B-A67A779B06A2}" srcOrd="6" destOrd="0" parTransId="{A2313BB3-EEE4-4AF1-9C5D-86F9806CDFDD}" sibTransId="{7EC15EA2-5A71-418E-9E0E-3411BE823ACE}"/>
    <dgm:cxn modelId="{2F7EFE1D-497E-4A50-875E-E193D444483B}" type="presOf" srcId="{0BBD1DAE-E581-4EE3-829B-A67A779B06A2}" destId="{B7F43167-EEE7-4587-B1E9-F03F9B35454E}" srcOrd="0" destOrd="6" presId="urn:microsoft.com/office/officeart/2005/8/layout/vList2"/>
    <dgm:cxn modelId="{EF2E0822-AEEA-4024-8030-BDA1D7903EB8}" srcId="{D765A797-9A31-49E0-A818-992865BC539D}" destId="{0938C001-8635-4B60-AA31-EC907885D344}" srcOrd="1" destOrd="0" parTransId="{E7B23F69-7C75-4209-8614-C5D774F14250}" sibTransId="{5CF338E8-4D7F-4360-BA12-C7014D05AC71}"/>
    <dgm:cxn modelId="{129ACF35-F690-4B46-920E-0FB05220BC7E}" srcId="{D765A797-9A31-49E0-A818-992865BC539D}" destId="{79206967-7B5B-4F58-8951-439F2CA6D792}" srcOrd="3" destOrd="0" parTransId="{145774F5-B995-4397-8103-820ED1FB5187}" sibTransId="{9D210D6C-E8EF-44DF-A772-28E7A5CCBDB2}"/>
    <dgm:cxn modelId="{4CD5E63E-1E0D-4EBA-A67F-69A0A0E5A790}" srcId="{D765A797-9A31-49E0-A818-992865BC539D}" destId="{B223C6B4-47E5-4337-9323-0B2A4F6CBD95}" srcOrd="0" destOrd="0" parTransId="{5E458142-7B02-43FF-B0C8-2152570B089C}" sibTransId="{C36B9D33-3C86-4DFB-B560-0A5E1CFA2736}"/>
    <dgm:cxn modelId="{1889E840-92E3-4398-B699-0B45C5D2FBFB}" type="presOf" srcId="{57170D57-8D8A-4A46-8321-400FF0328017}" destId="{B7F43167-EEE7-4587-B1E9-F03F9B35454E}" srcOrd="0" destOrd="4" presId="urn:microsoft.com/office/officeart/2005/8/layout/vList2"/>
    <dgm:cxn modelId="{12112C5C-0D3F-46E1-A29F-653FEB54F752}" type="presOf" srcId="{95783EC8-CD51-4C67-A77D-9BCE610D2AD5}" destId="{7FB8CEB9-A728-4B0B-9EF6-5C089682817C}" srcOrd="0" destOrd="0" presId="urn:microsoft.com/office/officeart/2005/8/layout/vList2"/>
    <dgm:cxn modelId="{A54CC342-D5D9-4EB7-9F5A-973FAD45627E}" type="presOf" srcId="{B223C6B4-47E5-4337-9323-0B2A4F6CBD95}" destId="{B7F43167-EEE7-4587-B1E9-F03F9B35454E}" srcOrd="0" destOrd="0" presId="urn:microsoft.com/office/officeart/2005/8/layout/vList2"/>
    <dgm:cxn modelId="{6DCF4644-522C-4299-9E88-61B9416AC6BD}" srcId="{D765A797-9A31-49E0-A818-992865BC539D}" destId="{1D19FB10-195E-409E-9563-07C76614659C}" srcOrd="2" destOrd="0" parTransId="{EDF1E1EB-51DD-42B4-AC9C-0DFA8B9FB7E7}" sibTransId="{9F3F2638-767A-44EC-A35C-DE164BDEBA62}"/>
    <dgm:cxn modelId="{1FCB5266-29CC-4548-9E48-EF65CF987223}" srcId="{D765A797-9A31-49E0-A818-992865BC539D}" destId="{427AB903-2E09-41CE-A59C-743B7591D3CD}" srcOrd="5" destOrd="0" parTransId="{B13B2F5F-036C-4B32-A017-F63F6EE4B096}" sibTransId="{C5B1FF80-69A2-4B50-BAF7-96ADCBC13587}"/>
    <dgm:cxn modelId="{C7EED599-8FB5-4A01-8F1B-00178B1948DF}" srcId="{90AFE838-E9BA-4D74-9D83-7E7A65F35AFC}" destId="{95783EC8-CD51-4C67-A77D-9BCE610D2AD5}" srcOrd="0" destOrd="0" parTransId="{D21F7CCF-1B9B-4A1C-812F-549F362F35E7}" sibTransId="{448B8053-3FC6-4C55-9085-FCF2612B62D2}"/>
    <dgm:cxn modelId="{F0AD5E9D-30D2-4E6C-A883-ABA2D8852DDE}" type="presOf" srcId="{0938C001-8635-4B60-AA31-EC907885D344}" destId="{B7F43167-EEE7-4587-B1E9-F03F9B35454E}" srcOrd="0" destOrd="1" presId="urn:microsoft.com/office/officeart/2005/8/layout/vList2"/>
    <dgm:cxn modelId="{23274DA8-7AC3-46B5-8A60-9F4C457253C7}" type="presOf" srcId="{D765A797-9A31-49E0-A818-992865BC539D}" destId="{9C6ABB2F-27E7-4BF2-A6A5-964AD623DA76}" srcOrd="0" destOrd="0" presId="urn:microsoft.com/office/officeart/2005/8/layout/vList2"/>
    <dgm:cxn modelId="{D8BFEAD3-DBC3-43A6-AD48-ACA1D7497FE3}" srcId="{90AFE838-E9BA-4D74-9D83-7E7A65F35AFC}" destId="{D765A797-9A31-49E0-A818-992865BC539D}" srcOrd="1" destOrd="0" parTransId="{044B48DE-7EBF-4C37-A6C1-FDC5604E3F13}" sibTransId="{92FA8480-3437-4307-B694-0A97FB827543}"/>
    <dgm:cxn modelId="{F82BA1E0-BEB1-490B-8A35-9F68CF9B8988}" type="presOf" srcId="{1D19FB10-195E-409E-9563-07C76614659C}" destId="{B7F43167-EEE7-4587-B1E9-F03F9B35454E}" srcOrd="0" destOrd="2" presId="urn:microsoft.com/office/officeart/2005/8/layout/vList2"/>
    <dgm:cxn modelId="{00B5AAE3-0297-49B6-A5E5-DE42BF1DEED9}" srcId="{D765A797-9A31-49E0-A818-992865BC539D}" destId="{57170D57-8D8A-4A46-8321-400FF0328017}" srcOrd="4" destOrd="0" parTransId="{EEA36880-7D86-40C5-8C3D-1A02E0A8F418}" sibTransId="{EA8B0152-2A1A-4870-AA53-FDCCD594A7B3}"/>
    <dgm:cxn modelId="{139F29E8-5C50-496A-9B25-F8E8CB494463}" type="presOf" srcId="{90AFE838-E9BA-4D74-9D83-7E7A65F35AFC}" destId="{44D1536A-121F-4F9F-A9F2-E12E124974B9}" srcOrd="0" destOrd="0" presId="urn:microsoft.com/office/officeart/2005/8/layout/vList2"/>
    <dgm:cxn modelId="{546BA0F9-AF46-464C-8EBA-F93F3F2CCE94}" type="presOf" srcId="{79206967-7B5B-4F58-8951-439F2CA6D792}" destId="{B7F43167-EEE7-4587-B1E9-F03F9B35454E}" srcOrd="0" destOrd="3" presId="urn:microsoft.com/office/officeart/2005/8/layout/vList2"/>
    <dgm:cxn modelId="{D2F90A67-8018-4D2A-A22D-741EA5CF266E}" type="presParOf" srcId="{44D1536A-121F-4F9F-A9F2-E12E124974B9}" destId="{7FB8CEB9-A728-4B0B-9EF6-5C089682817C}" srcOrd="0" destOrd="0" presId="urn:microsoft.com/office/officeart/2005/8/layout/vList2"/>
    <dgm:cxn modelId="{D599E140-F17D-4E2D-821E-C1EDF3C3598E}" type="presParOf" srcId="{44D1536A-121F-4F9F-A9F2-E12E124974B9}" destId="{F8B20FC1-7146-420E-9C5B-B848E95FABFD}" srcOrd="1" destOrd="0" presId="urn:microsoft.com/office/officeart/2005/8/layout/vList2"/>
    <dgm:cxn modelId="{E2F34C38-1786-4BB7-B069-434D7302A4F7}" type="presParOf" srcId="{44D1536A-121F-4F9F-A9F2-E12E124974B9}" destId="{9C6ABB2F-27E7-4BF2-A6A5-964AD623DA76}" srcOrd="2" destOrd="0" presId="urn:microsoft.com/office/officeart/2005/8/layout/vList2"/>
    <dgm:cxn modelId="{FE531579-C60D-4EC9-86F3-E8BB1AEA4810}" type="presParOf" srcId="{44D1536A-121F-4F9F-A9F2-E12E124974B9}" destId="{B7F43167-EEE7-4587-B1E9-F03F9B35454E}"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08FB4A9-26C7-4B60-8C5C-AAE09706885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D3129F6-7279-4343-B12A-FC239C346629}">
      <dgm:prSet custT="1"/>
      <dgm:spPr/>
      <dgm:t>
        <a:bodyPr/>
        <a:lstStyle/>
        <a:p>
          <a:r>
            <a:rPr lang="en-GB" sz="2000" dirty="0"/>
            <a:t>Langkah-</a:t>
          </a:r>
          <a:r>
            <a:rPr lang="en-GB" sz="2000" dirty="0" err="1"/>
            <a:t>langkah</a:t>
          </a:r>
          <a:r>
            <a:rPr lang="en-GB" sz="2000" dirty="0"/>
            <a:t> yang </a:t>
          </a:r>
          <a:r>
            <a:rPr lang="en-GB" sz="2000" dirty="0" err="1"/>
            <a:t>terlibat</a:t>
          </a:r>
          <a:r>
            <a:rPr lang="en-GB" sz="2000" dirty="0"/>
            <a:t> </a:t>
          </a:r>
          <a:r>
            <a:rPr lang="en-GB" sz="2000" dirty="0" err="1"/>
            <a:t>dalam</a:t>
          </a:r>
          <a:r>
            <a:rPr lang="en-GB" sz="2000" dirty="0"/>
            <a:t> proses </a:t>
          </a:r>
          <a:r>
            <a:rPr lang="en-GB" sz="2000" dirty="0" err="1"/>
            <a:t>penilaian</a:t>
          </a:r>
          <a:r>
            <a:rPr lang="en-GB" sz="2000" dirty="0"/>
            <a:t> program </a:t>
          </a:r>
          <a:r>
            <a:rPr lang="en-GB" sz="2000" dirty="0" err="1"/>
            <a:t>pengembangan</a:t>
          </a:r>
          <a:r>
            <a:rPr lang="en-GB" sz="2000" dirty="0"/>
            <a:t> </a:t>
          </a:r>
          <a:r>
            <a:rPr lang="en-GB" sz="2000" dirty="0" err="1"/>
            <a:t>seperti</a:t>
          </a:r>
          <a:r>
            <a:rPr lang="en-GB" sz="2000" dirty="0"/>
            <a:t> </a:t>
          </a:r>
          <a:r>
            <a:rPr lang="en-GB" sz="2000" dirty="0" err="1"/>
            <a:t>berikut</a:t>
          </a:r>
          <a:r>
            <a:rPr lang="en-GB" sz="2000" dirty="0"/>
            <a:t>:</a:t>
          </a:r>
          <a:endParaRPr lang="en-US" sz="2000" dirty="0"/>
        </a:p>
      </dgm:t>
    </dgm:pt>
    <dgm:pt modelId="{52287A12-68CD-4A9A-886F-DB3C61AC1DD6}" type="parTrans" cxnId="{9CE3E9DA-5D5C-4B03-9649-9022B0BDE837}">
      <dgm:prSet/>
      <dgm:spPr/>
      <dgm:t>
        <a:bodyPr/>
        <a:lstStyle/>
        <a:p>
          <a:endParaRPr lang="en-US" sz="2000"/>
        </a:p>
      </dgm:t>
    </dgm:pt>
    <dgm:pt modelId="{F0B92063-B7F9-4AAF-AD11-F0381B81B2DA}" type="sibTrans" cxnId="{9CE3E9DA-5D5C-4B03-9649-9022B0BDE837}">
      <dgm:prSet/>
      <dgm:spPr/>
      <dgm:t>
        <a:bodyPr/>
        <a:lstStyle/>
        <a:p>
          <a:endParaRPr lang="en-US" sz="2000"/>
        </a:p>
      </dgm:t>
    </dgm:pt>
    <dgm:pt modelId="{C8CB4EC0-9B67-4DDD-BD1A-4DDFC6A6DDB8}">
      <dgm:prSet custT="1"/>
      <dgm:spPr/>
      <dgm:t>
        <a:bodyPr/>
        <a:lstStyle/>
        <a:p>
          <a:r>
            <a:rPr lang="en-GB" sz="2000" dirty="0" err="1"/>
            <a:t>Merangka</a:t>
          </a:r>
          <a:r>
            <a:rPr lang="en-GB" sz="2000" dirty="0"/>
            <a:t> </a:t>
          </a:r>
          <a:r>
            <a:rPr lang="en-GB" sz="2000" dirty="0" err="1"/>
            <a:t>objektif</a:t>
          </a:r>
          <a:r>
            <a:rPr lang="en-GB" sz="2000" dirty="0"/>
            <a:t> </a:t>
          </a:r>
          <a:r>
            <a:rPr lang="en-GB" sz="2000" dirty="0" err="1"/>
            <a:t>penilaian</a:t>
          </a:r>
          <a:endParaRPr lang="en-US" sz="2000" dirty="0"/>
        </a:p>
      </dgm:t>
    </dgm:pt>
    <dgm:pt modelId="{AFAEFA37-4F0A-46A5-90AB-93E03806FE98}" type="parTrans" cxnId="{DBE1938F-80BF-4D14-91F0-2B645121B1E2}">
      <dgm:prSet/>
      <dgm:spPr/>
      <dgm:t>
        <a:bodyPr/>
        <a:lstStyle/>
        <a:p>
          <a:endParaRPr lang="en-US" sz="2000"/>
        </a:p>
      </dgm:t>
    </dgm:pt>
    <dgm:pt modelId="{2182F949-6EFF-4480-94F9-D0E37A7997A1}" type="sibTrans" cxnId="{DBE1938F-80BF-4D14-91F0-2B645121B1E2}">
      <dgm:prSet/>
      <dgm:spPr/>
      <dgm:t>
        <a:bodyPr/>
        <a:lstStyle/>
        <a:p>
          <a:endParaRPr lang="en-US" sz="2000"/>
        </a:p>
      </dgm:t>
    </dgm:pt>
    <dgm:pt modelId="{AA683B66-C67C-4CD4-9BBE-474CE9C4F8DF}">
      <dgm:prSet custT="1"/>
      <dgm:spPr/>
      <dgm:t>
        <a:bodyPr/>
        <a:lstStyle/>
        <a:p>
          <a:r>
            <a:rPr lang="en-GB" sz="2000"/>
            <a:t>Klasifikasikan objektif program</a:t>
          </a:r>
          <a:endParaRPr lang="en-US" sz="2000"/>
        </a:p>
      </dgm:t>
    </dgm:pt>
    <dgm:pt modelId="{D116D753-9F3E-4388-B808-33C366A6CB7E}" type="parTrans" cxnId="{F6B82980-7792-4D0F-A750-64E43A3E28F6}">
      <dgm:prSet/>
      <dgm:spPr/>
      <dgm:t>
        <a:bodyPr/>
        <a:lstStyle/>
        <a:p>
          <a:endParaRPr lang="en-US" sz="2000"/>
        </a:p>
      </dgm:t>
    </dgm:pt>
    <dgm:pt modelId="{3340482C-DFF0-4F17-A4D4-E1F659C95B5C}" type="sibTrans" cxnId="{F6B82980-7792-4D0F-A750-64E43A3E28F6}">
      <dgm:prSet/>
      <dgm:spPr/>
      <dgm:t>
        <a:bodyPr/>
        <a:lstStyle/>
        <a:p>
          <a:endParaRPr lang="en-US" sz="2000"/>
        </a:p>
      </dgm:t>
    </dgm:pt>
    <dgm:pt modelId="{F8E62B12-CF84-4496-85F6-79A1FA902350}">
      <dgm:prSet custT="1"/>
      <dgm:spPr/>
      <dgm:t>
        <a:bodyPr/>
        <a:lstStyle/>
        <a:p>
          <a:r>
            <a:rPr lang="en-GB" sz="2000"/>
            <a:t>Kenal pasti penunjuk</a:t>
          </a:r>
          <a:endParaRPr lang="en-US" sz="2000"/>
        </a:p>
      </dgm:t>
    </dgm:pt>
    <dgm:pt modelId="{71D8F949-9EB1-49CE-AC20-7F800A6B1CD0}" type="parTrans" cxnId="{7ABB8614-0BA5-46BD-AE38-689F7A88F267}">
      <dgm:prSet/>
      <dgm:spPr/>
      <dgm:t>
        <a:bodyPr/>
        <a:lstStyle/>
        <a:p>
          <a:endParaRPr lang="en-US" sz="2000"/>
        </a:p>
      </dgm:t>
    </dgm:pt>
    <dgm:pt modelId="{CF045084-966D-45A0-9798-43CD3B6A435A}" type="sibTrans" cxnId="{7ABB8614-0BA5-46BD-AE38-689F7A88F267}">
      <dgm:prSet/>
      <dgm:spPr/>
      <dgm:t>
        <a:bodyPr/>
        <a:lstStyle/>
        <a:p>
          <a:endParaRPr lang="en-US" sz="2000"/>
        </a:p>
      </dgm:t>
    </dgm:pt>
    <dgm:pt modelId="{D9E8613F-EC65-4834-ADE8-8BF43392FD70}">
      <dgm:prSet custT="1"/>
      <dgm:spPr/>
      <dgm:t>
        <a:bodyPr/>
        <a:lstStyle/>
        <a:p>
          <a:r>
            <a:rPr lang="en-GB" sz="2000"/>
            <a:t>Tentukan jenis maklumat yang diperlukan</a:t>
          </a:r>
          <a:endParaRPr lang="en-US" sz="2000"/>
        </a:p>
      </dgm:t>
    </dgm:pt>
    <dgm:pt modelId="{300DFF98-0427-4815-8051-D3D9EC994EB4}" type="parTrans" cxnId="{42EBA3F7-B49F-477F-84C2-B819EA1F88F1}">
      <dgm:prSet/>
      <dgm:spPr/>
      <dgm:t>
        <a:bodyPr/>
        <a:lstStyle/>
        <a:p>
          <a:endParaRPr lang="en-US" sz="2000"/>
        </a:p>
      </dgm:t>
    </dgm:pt>
    <dgm:pt modelId="{63DD5BD1-773B-4219-8808-6EBC6FE55F60}" type="sibTrans" cxnId="{42EBA3F7-B49F-477F-84C2-B819EA1F88F1}">
      <dgm:prSet/>
      <dgm:spPr/>
      <dgm:t>
        <a:bodyPr/>
        <a:lstStyle/>
        <a:p>
          <a:endParaRPr lang="en-US" sz="2000"/>
        </a:p>
      </dgm:t>
    </dgm:pt>
    <dgm:pt modelId="{9973AA05-2772-4CD1-B19E-AE0052F53D73}">
      <dgm:prSet custT="1"/>
      <dgm:spPr/>
      <dgm:t>
        <a:bodyPr/>
        <a:lstStyle/>
        <a:p>
          <a:r>
            <a:rPr lang="en-GB" sz="2000"/>
            <a:t>Persampelan</a:t>
          </a:r>
          <a:endParaRPr lang="en-US" sz="2000"/>
        </a:p>
      </dgm:t>
    </dgm:pt>
    <dgm:pt modelId="{6C9FAA47-D83B-4E7D-89DD-D67F8D091B27}" type="parTrans" cxnId="{99B1ECB2-6BFD-4B9F-8808-2FAAF8F35ADD}">
      <dgm:prSet/>
      <dgm:spPr/>
      <dgm:t>
        <a:bodyPr/>
        <a:lstStyle/>
        <a:p>
          <a:endParaRPr lang="en-US" sz="2000"/>
        </a:p>
      </dgm:t>
    </dgm:pt>
    <dgm:pt modelId="{E8994685-FD0F-49C1-878A-F189BDC48A6B}" type="sibTrans" cxnId="{99B1ECB2-6BFD-4B9F-8808-2FAAF8F35ADD}">
      <dgm:prSet/>
      <dgm:spPr/>
      <dgm:t>
        <a:bodyPr/>
        <a:lstStyle/>
        <a:p>
          <a:endParaRPr lang="en-US" sz="2000"/>
        </a:p>
      </dgm:t>
    </dgm:pt>
    <dgm:pt modelId="{0D0C4AB1-814A-45AA-9D35-FAA053F8001D}">
      <dgm:prSet custT="1"/>
      <dgm:spPr/>
      <dgm:t>
        <a:bodyPr/>
        <a:lstStyle/>
        <a:p>
          <a:r>
            <a:rPr lang="en-GB" sz="2000"/>
            <a:t>Tentukan reka bentuk penilaian</a:t>
          </a:r>
          <a:endParaRPr lang="en-US" sz="2000"/>
        </a:p>
      </dgm:t>
    </dgm:pt>
    <dgm:pt modelId="{D6C794A2-6D6D-4DBA-9AD2-D441621FDE95}" type="parTrans" cxnId="{0259E7F2-B092-4EF9-B916-0B9BBCCD1586}">
      <dgm:prSet/>
      <dgm:spPr/>
      <dgm:t>
        <a:bodyPr/>
        <a:lstStyle/>
        <a:p>
          <a:endParaRPr lang="en-US" sz="2000"/>
        </a:p>
      </dgm:t>
    </dgm:pt>
    <dgm:pt modelId="{717FA638-5980-4744-A120-1A0F01C44003}" type="sibTrans" cxnId="{0259E7F2-B092-4EF9-B916-0B9BBCCD1586}">
      <dgm:prSet/>
      <dgm:spPr/>
      <dgm:t>
        <a:bodyPr/>
        <a:lstStyle/>
        <a:p>
          <a:endParaRPr lang="en-US" sz="2000"/>
        </a:p>
      </dgm:t>
    </dgm:pt>
    <dgm:pt modelId="{3B8F1A19-5A19-4287-849C-3BEC529FF106}">
      <dgm:prSet custT="1"/>
      <dgm:spPr/>
      <dgm:t>
        <a:bodyPr/>
        <a:lstStyle/>
        <a:p>
          <a:r>
            <a:rPr lang="en-GB" sz="2000"/>
            <a:t>Pengumpulan dan analisis bukti penilaian</a:t>
          </a:r>
          <a:endParaRPr lang="en-US" sz="2000"/>
        </a:p>
      </dgm:t>
    </dgm:pt>
    <dgm:pt modelId="{068F39D3-CFB3-4DF8-A5E3-6C95A39F9FAA}" type="parTrans" cxnId="{485637E9-D035-41DD-A54E-58A788DCBE28}">
      <dgm:prSet/>
      <dgm:spPr/>
      <dgm:t>
        <a:bodyPr/>
        <a:lstStyle/>
        <a:p>
          <a:endParaRPr lang="en-US" sz="2000"/>
        </a:p>
      </dgm:t>
    </dgm:pt>
    <dgm:pt modelId="{DBF410FB-808D-4E82-90B3-A4A859C4EB89}" type="sibTrans" cxnId="{485637E9-D035-41DD-A54E-58A788DCBE28}">
      <dgm:prSet/>
      <dgm:spPr/>
      <dgm:t>
        <a:bodyPr/>
        <a:lstStyle/>
        <a:p>
          <a:endParaRPr lang="en-US" sz="2000"/>
        </a:p>
      </dgm:t>
    </dgm:pt>
    <dgm:pt modelId="{B823E8B5-48CD-4C36-9C30-A6573D7E9C8A}">
      <dgm:prSet custT="1"/>
      <dgm:spPr/>
      <dgm:t>
        <a:bodyPr/>
        <a:lstStyle/>
        <a:p>
          <a:r>
            <a:rPr lang="en-GB" sz="2000"/>
            <a:t>Interpretasi keputusan dengan cara yang betul</a:t>
          </a:r>
          <a:endParaRPr lang="en-US" sz="2000"/>
        </a:p>
      </dgm:t>
    </dgm:pt>
    <dgm:pt modelId="{83438A59-8D42-4FF4-A8DE-77696CECF119}" type="parTrans" cxnId="{D19C9923-71E0-4C4D-B27E-E0D168CCAA4A}">
      <dgm:prSet/>
      <dgm:spPr/>
      <dgm:t>
        <a:bodyPr/>
        <a:lstStyle/>
        <a:p>
          <a:endParaRPr lang="en-US" sz="2000"/>
        </a:p>
      </dgm:t>
    </dgm:pt>
    <dgm:pt modelId="{13518C0E-CCA2-424B-B853-2BDB0D802A92}" type="sibTrans" cxnId="{D19C9923-71E0-4C4D-B27E-E0D168CCAA4A}">
      <dgm:prSet/>
      <dgm:spPr/>
      <dgm:t>
        <a:bodyPr/>
        <a:lstStyle/>
        <a:p>
          <a:endParaRPr lang="en-US" sz="2000"/>
        </a:p>
      </dgm:t>
    </dgm:pt>
    <dgm:pt modelId="{28609DAE-89BB-4A3D-9BEB-B0420673C104}" type="pres">
      <dgm:prSet presAssocID="{D08FB4A9-26C7-4B60-8C5C-AAE097068854}" presName="linear" presStyleCnt="0">
        <dgm:presLayoutVars>
          <dgm:animLvl val="lvl"/>
          <dgm:resizeHandles val="exact"/>
        </dgm:presLayoutVars>
      </dgm:prSet>
      <dgm:spPr/>
    </dgm:pt>
    <dgm:pt modelId="{83290E79-30EB-42BA-97E4-014E06E8FF8E}" type="pres">
      <dgm:prSet presAssocID="{0D3129F6-7279-4343-B12A-FC239C346629}" presName="parentText" presStyleLbl="node1" presStyleIdx="0" presStyleCnt="1">
        <dgm:presLayoutVars>
          <dgm:chMax val="0"/>
          <dgm:bulletEnabled val="1"/>
        </dgm:presLayoutVars>
      </dgm:prSet>
      <dgm:spPr/>
    </dgm:pt>
    <dgm:pt modelId="{B804F68C-5D85-4207-849F-785ADB871DAF}" type="pres">
      <dgm:prSet presAssocID="{0D3129F6-7279-4343-B12A-FC239C346629}" presName="childText" presStyleLbl="revTx" presStyleIdx="0" presStyleCnt="1">
        <dgm:presLayoutVars>
          <dgm:bulletEnabled val="1"/>
        </dgm:presLayoutVars>
      </dgm:prSet>
      <dgm:spPr/>
    </dgm:pt>
  </dgm:ptLst>
  <dgm:cxnLst>
    <dgm:cxn modelId="{D0662F07-369D-427F-A8DE-B67AF9E92DF6}" type="presOf" srcId="{9973AA05-2772-4CD1-B19E-AE0052F53D73}" destId="{B804F68C-5D85-4207-849F-785ADB871DAF}" srcOrd="0" destOrd="4" presId="urn:microsoft.com/office/officeart/2005/8/layout/vList2"/>
    <dgm:cxn modelId="{7ABB8614-0BA5-46BD-AE38-689F7A88F267}" srcId="{0D3129F6-7279-4343-B12A-FC239C346629}" destId="{F8E62B12-CF84-4496-85F6-79A1FA902350}" srcOrd="2" destOrd="0" parTransId="{71D8F949-9EB1-49CE-AC20-7F800A6B1CD0}" sibTransId="{CF045084-966D-45A0-9798-43CD3B6A435A}"/>
    <dgm:cxn modelId="{BCE97E15-4695-4AEB-9CC9-7055E2C65918}" type="presOf" srcId="{D9E8613F-EC65-4834-ADE8-8BF43392FD70}" destId="{B804F68C-5D85-4207-849F-785ADB871DAF}" srcOrd="0" destOrd="3" presId="urn:microsoft.com/office/officeart/2005/8/layout/vList2"/>
    <dgm:cxn modelId="{28635D1B-082C-457F-9E30-6AA75A752F8A}" type="presOf" srcId="{AA683B66-C67C-4CD4-9BBE-474CE9C4F8DF}" destId="{B804F68C-5D85-4207-849F-785ADB871DAF}" srcOrd="0" destOrd="1" presId="urn:microsoft.com/office/officeart/2005/8/layout/vList2"/>
    <dgm:cxn modelId="{DB98DE21-5869-4E67-99F2-A8E6A0479707}" type="presOf" srcId="{0D0C4AB1-814A-45AA-9D35-FAA053F8001D}" destId="{B804F68C-5D85-4207-849F-785ADB871DAF}" srcOrd="0" destOrd="5" presId="urn:microsoft.com/office/officeart/2005/8/layout/vList2"/>
    <dgm:cxn modelId="{D19C9923-71E0-4C4D-B27E-E0D168CCAA4A}" srcId="{0D3129F6-7279-4343-B12A-FC239C346629}" destId="{B823E8B5-48CD-4C36-9C30-A6573D7E9C8A}" srcOrd="7" destOrd="0" parTransId="{83438A59-8D42-4FF4-A8DE-77696CECF119}" sibTransId="{13518C0E-CCA2-424B-B853-2BDB0D802A92}"/>
    <dgm:cxn modelId="{0F5F942D-A607-44AF-8152-FDFB54D93409}" type="presOf" srcId="{0D3129F6-7279-4343-B12A-FC239C346629}" destId="{83290E79-30EB-42BA-97E4-014E06E8FF8E}" srcOrd="0" destOrd="0" presId="urn:microsoft.com/office/officeart/2005/8/layout/vList2"/>
    <dgm:cxn modelId="{AE7F362E-D4DE-462C-A515-051C38227A86}" type="presOf" srcId="{3B8F1A19-5A19-4287-849C-3BEC529FF106}" destId="{B804F68C-5D85-4207-849F-785ADB871DAF}" srcOrd="0" destOrd="6" presId="urn:microsoft.com/office/officeart/2005/8/layout/vList2"/>
    <dgm:cxn modelId="{C13C4C37-A0C6-464A-9E50-0377C8CF0E86}" type="presOf" srcId="{B823E8B5-48CD-4C36-9C30-A6573D7E9C8A}" destId="{B804F68C-5D85-4207-849F-785ADB871DAF}" srcOrd="0" destOrd="7" presId="urn:microsoft.com/office/officeart/2005/8/layout/vList2"/>
    <dgm:cxn modelId="{F6B82980-7792-4D0F-A750-64E43A3E28F6}" srcId="{0D3129F6-7279-4343-B12A-FC239C346629}" destId="{AA683B66-C67C-4CD4-9BBE-474CE9C4F8DF}" srcOrd="1" destOrd="0" parTransId="{D116D753-9F3E-4388-B808-33C366A6CB7E}" sibTransId="{3340482C-DFF0-4F17-A4D4-E1F659C95B5C}"/>
    <dgm:cxn modelId="{DBE1938F-80BF-4D14-91F0-2B645121B1E2}" srcId="{0D3129F6-7279-4343-B12A-FC239C346629}" destId="{C8CB4EC0-9B67-4DDD-BD1A-4DDFC6A6DDB8}" srcOrd="0" destOrd="0" parTransId="{AFAEFA37-4F0A-46A5-90AB-93E03806FE98}" sibTransId="{2182F949-6EFF-4480-94F9-D0E37A7997A1}"/>
    <dgm:cxn modelId="{45334890-3DF2-42CD-BFE0-4A285A5A0186}" type="presOf" srcId="{D08FB4A9-26C7-4B60-8C5C-AAE097068854}" destId="{28609DAE-89BB-4A3D-9BEB-B0420673C104}" srcOrd="0" destOrd="0" presId="urn:microsoft.com/office/officeart/2005/8/layout/vList2"/>
    <dgm:cxn modelId="{99B1ECB2-6BFD-4B9F-8808-2FAAF8F35ADD}" srcId="{0D3129F6-7279-4343-B12A-FC239C346629}" destId="{9973AA05-2772-4CD1-B19E-AE0052F53D73}" srcOrd="4" destOrd="0" parTransId="{6C9FAA47-D83B-4E7D-89DD-D67F8D091B27}" sibTransId="{E8994685-FD0F-49C1-878A-F189BDC48A6B}"/>
    <dgm:cxn modelId="{756C2BC0-EB05-454D-94DF-60638C888C3D}" type="presOf" srcId="{C8CB4EC0-9B67-4DDD-BD1A-4DDFC6A6DDB8}" destId="{B804F68C-5D85-4207-849F-785ADB871DAF}" srcOrd="0" destOrd="0" presId="urn:microsoft.com/office/officeart/2005/8/layout/vList2"/>
    <dgm:cxn modelId="{9CE3E9DA-5D5C-4B03-9649-9022B0BDE837}" srcId="{D08FB4A9-26C7-4B60-8C5C-AAE097068854}" destId="{0D3129F6-7279-4343-B12A-FC239C346629}" srcOrd="0" destOrd="0" parTransId="{52287A12-68CD-4A9A-886F-DB3C61AC1DD6}" sibTransId="{F0B92063-B7F9-4AAF-AD11-F0381B81B2DA}"/>
    <dgm:cxn modelId="{485637E9-D035-41DD-A54E-58A788DCBE28}" srcId="{0D3129F6-7279-4343-B12A-FC239C346629}" destId="{3B8F1A19-5A19-4287-849C-3BEC529FF106}" srcOrd="6" destOrd="0" parTransId="{068F39D3-CFB3-4DF8-A5E3-6C95A39F9FAA}" sibTransId="{DBF410FB-808D-4E82-90B3-A4A859C4EB89}"/>
    <dgm:cxn modelId="{0259E7F2-B092-4EF9-B916-0B9BBCCD1586}" srcId="{0D3129F6-7279-4343-B12A-FC239C346629}" destId="{0D0C4AB1-814A-45AA-9D35-FAA053F8001D}" srcOrd="5" destOrd="0" parTransId="{D6C794A2-6D6D-4DBA-9AD2-D441621FDE95}" sibTransId="{717FA638-5980-4744-A120-1A0F01C44003}"/>
    <dgm:cxn modelId="{42EBA3F7-B49F-477F-84C2-B819EA1F88F1}" srcId="{0D3129F6-7279-4343-B12A-FC239C346629}" destId="{D9E8613F-EC65-4834-ADE8-8BF43392FD70}" srcOrd="3" destOrd="0" parTransId="{300DFF98-0427-4815-8051-D3D9EC994EB4}" sibTransId="{63DD5BD1-773B-4219-8808-6EBC6FE55F60}"/>
    <dgm:cxn modelId="{E8F455FF-7B68-4A6C-BC39-428608110963}" type="presOf" srcId="{F8E62B12-CF84-4496-85F6-79A1FA902350}" destId="{B804F68C-5D85-4207-849F-785ADB871DAF}" srcOrd="0" destOrd="2" presId="urn:microsoft.com/office/officeart/2005/8/layout/vList2"/>
    <dgm:cxn modelId="{3BD881E2-F8D3-4BA6-B260-13D2174BF614}" type="presParOf" srcId="{28609DAE-89BB-4A3D-9BEB-B0420673C104}" destId="{83290E79-30EB-42BA-97E4-014E06E8FF8E}" srcOrd="0" destOrd="0" presId="urn:microsoft.com/office/officeart/2005/8/layout/vList2"/>
    <dgm:cxn modelId="{493E20FE-F472-46F1-A23C-93D5F9DC73AF}" type="presParOf" srcId="{28609DAE-89BB-4A3D-9BEB-B0420673C104}" destId="{B804F68C-5D85-4207-849F-785ADB871DAF}"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28F935-DD71-41F1-BC36-AAFB1D3223ED}">
      <dsp:nvSpPr>
        <dsp:cNvPr id="0" name=""/>
        <dsp:cNvSpPr/>
      </dsp:nvSpPr>
      <dsp:spPr>
        <a:xfrm>
          <a:off x="0" y="0"/>
          <a:ext cx="9604375"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9046CF-02CE-4D87-A755-3B9F9F13C729}">
      <dsp:nvSpPr>
        <dsp:cNvPr id="0" name=""/>
        <dsp:cNvSpPr/>
      </dsp:nvSpPr>
      <dsp:spPr>
        <a:xfrm>
          <a:off x="0" y="0"/>
          <a:ext cx="9604375" cy="923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ts val="0"/>
            </a:spcAft>
            <a:buNone/>
          </a:pPr>
          <a:r>
            <a:rPr lang="en-GB" sz="2600" b="1" kern="1200">
              <a:latin typeface="+mn-lt"/>
            </a:rPr>
            <a:t>Pemindahan Teknologi </a:t>
          </a:r>
        </a:p>
        <a:p>
          <a:pPr marL="0" lvl="0" indent="0" algn="l" defTabSz="1155700">
            <a:lnSpc>
              <a:spcPct val="90000"/>
            </a:lnSpc>
            <a:spcBef>
              <a:spcPct val="0"/>
            </a:spcBef>
            <a:spcAft>
              <a:spcPts val="0"/>
            </a:spcAft>
            <a:buNone/>
          </a:pPr>
          <a:r>
            <a:rPr lang="en-GB" sz="2600" kern="1200">
              <a:latin typeface="+mn-lt"/>
            </a:rPr>
            <a:t>(Persuasif &amp; Paternalistik)</a:t>
          </a:r>
        </a:p>
      </dsp:txBody>
      <dsp:txXfrm>
        <a:off x="0" y="0"/>
        <a:ext cx="9604375" cy="923885"/>
      </dsp:txXfrm>
    </dsp:sp>
    <dsp:sp modelId="{4BAADC6B-AD9A-414C-87F6-26B508767311}">
      <dsp:nvSpPr>
        <dsp:cNvPr id="0" name=""/>
        <dsp:cNvSpPr/>
      </dsp:nvSpPr>
      <dsp:spPr>
        <a:xfrm>
          <a:off x="0" y="923885"/>
          <a:ext cx="9604375" cy="0"/>
        </a:xfrm>
        <a:prstGeom prst="line">
          <a:avLst/>
        </a:prstGeom>
        <a:solidFill>
          <a:schemeClr val="accent5">
            <a:hueOff val="-2252848"/>
            <a:satOff val="-5806"/>
            <a:lumOff val="-3922"/>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137D81-A08A-4301-A64F-D232733FB744}">
      <dsp:nvSpPr>
        <dsp:cNvPr id="0" name=""/>
        <dsp:cNvSpPr/>
      </dsp:nvSpPr>
      <dsp:spPr>
        <a:xfrm>
          <a:off x="0" y="923885"/>
          <a:ext cx="9604375" cy="923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ts val="0"/>
            </a:spcAft>
            <a:buNone/>
          </a:pPr>
          <a:r>
            <a:rPr lang="en-GB" sz="2600" b="1" kern="1200" dirty="0" err="1">
              <a:latin typeface="+mn-lt"/>
            </a:rPr>
            <a:t>Penasihatan</a:t>
          </a:r>
          <a:r>
            <a:rPr lang="en-GB" sz="2600" b="1" kern="1200" dirty="0">
              <a:latin typeface="+mn-lt"/>
            </a:rPr>
            <a:t> </a:t>
          </a:r>
        </a:p>
        <a:p>
          <a:pPr marL="0" lvl="0" indent="0" algn="l" defTabSz="1155700">
            <a:lnSpc>
              <a:spcPct val="90000"/>
            </a:lnSpc>
            <a:spcBef>
              <a:spcPct val="0"/>
            </a:spcBef>
            <a:spcAft>
              <a:spcPts val="0"/>
            </a:spcAft>
            <a:buNone/>
          </a:pPr>
          <a:r>
            <a:rPr lang="en-GB" sz="2600" kern="1200" dirty="0">
              <a:latin typeface="+mn-lt"/>
            </a:rPr>
            <a:t>(</a:t>
          </a:r>
          <a:r>
            <a:rPr lang="en-GB" sz="2600" kern="1200" dirty="0" err="1">
              <a:latin typeface="+mn-lt"/>
            </a:rPr>
            <a:t>Persuasif</a:t>
          </a:r>
          <a:r>
            <a:rPr lang="en-GB" sz="2600" kern="1200" dirty="0">
              <a:latin typeface="+mn-lt"/>
            </a:rPr>
            <a:t> &amp; </a:t>
          </a:r>
          <a:r>
            <a:rPr lang="en-GB" sz="2600" kern="1200" dirty="0" err="1">
              <a:latin typeface="+mn-lt"/>
            </a:rPr>
            <a:t>Penyertaan</a:t>
          </a:r>
          <a:r>
            <a:rPr lang="en-GB" sz="2600" kern="1200" dirty="0">
              <a:latin typeface="+mn-lt"/>
            </a:rPr>
            <a:t>)</a:t>
          </a:r>
        </a:p>
      </dsp:txBody>
      <dsp:txXfrm>
        <a:off x="0" y="923885"/>
        <a:ext cx="9604375" cy="923885"/>
      </dsp:txXfrm>
    </dsp:sp>
    <dsp:sp modelId="{FD0AE707-8183-4C83-A330-C432EDA037D1}">
      <dsp:nvSpPr>
        <dsp:cNvPr id="0" name=""/>
        <dsp:cNvSpPr/>
      </dsp:nvSpPr>
      <dsp:spPr>
        <a:xfrm>
          <a:off x="0" y="1847770"/>
          <a:ext cx="9604375" cy="0"/>
        </a:xfrm>
        <a:prstGeom prst="line">
          <a:avLst/>
        </a:prstGeom>
        <a:solidFill>
          <a:schemeClr val="accent5">
            <a:hueOff val="-4505695"/>
            <a:satOff val="-11613"/>
            <a:lumOff val="-7843"/>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13D878-FA0E-4DD1-B92D-EC613322E94F}">
      <dsp:nvSpPr>
        <dsp:cNvPr id="0" name=""/>
        <dsp:cNvSpPr/>
      </dsp:nvSpPr>
      <dsp:spPr>
        <a:xfrm>
          <a:off x="0" y="1847770"/>
          <a:ext cx="9604375" cy="923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ts val="0"/>
            </a:spcAft>
            <a:buNone/>
          </a:pPr>
          <a:r>
            <a:rPr lang="en-GB" sz="2600" b="1" kern="1200">
              <a:latin typeface="+mn-lt"/>
            </a:rPr>
            <a:t>Pembangunan Sumber Manusia </a:t>
          </a:r>
        </a:p>
        <a:p>
          <a:pPr marL="0" lvl="0" indent="0" algn="l" defTabSz="1155700">
            <a:lnSpc>
              <a:spcPct val="90000"/>
            </a:lnSpc>
            <a:spcBef>
              <a:spcPct val="0"/>
            </a:spcBef>
            <a:spcAft>
              <a:spcPts val="0"/>
            </a:spcAft>
            <a:buNone/>
          </a:pPr>
          <a:r>
            <a:rPr lang="en-GB" sz="2600" kern="1200">
              <a:latin typeface="+mn-lt"/>
            </a:rPr>
            <a:t>(Pendidikan &amp; Paternalistik)</a:t>
          </a:r>
        </a:p>
      </dsp:txBody>
      <dsp:txXfrm>
        <a:off x="0" y="1847770"/>
        <a:ext cx="9604375" cy="923885"/>
      </dsp:txXfrm>
    </dsp:sp>
    <dsp:sp modelId="{D7C0AE48-B707-45E1-86BE-4BAC052466C5}">
      <dsp:nvSpPr>
        <dsp:cNvPr id="0" name=""/>
        <dsp:cNvSpPr/>
      </dsp:nvSpPr>
      <dsp:spPr>
        <a:xfrm>
          <a:off x="0" y="2771654"/>
          <a:ext cx="9604375" cy="0"/>
        </a:xfrm>
        <a:prstGeom prst="line">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CC2FF6-5092-4E51-8E7F-AA39822312BA}">
      <dsp:nvSpPr>
        <dsp:cNvPr id="0" name=""/>
        <dsp:cNvSpPr/>
      </dsp:nvSpPr>
      <dsp:spPr>
        <a:xfrm>
          <a:off x="0" y="2771654"/>
          <a:ext cx="9604375" cy="923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ts val="0"/>
            </a:spcAft>
            <a:buNone/>
          </a:pPr>
          <a:r>
            <a:rPr lang="ms-MY" sz="2600" b="1" kern="1200" dirty="0">
              <a:latin typeface="+mn-lt"/>
            </a:rPr>
            <a:t>Fasilitasi Untuk Pemerkasaan </a:t>
          </a:r>
        </a:p>
        <a:p>
          <a:pPr marL="0" lvl="0" indent="0" algn="l" defTabSz="1155700">
            <a:lnSpc>
              <a:spcPct val="90000"/>
            </a:lnSpc>
            <a:spcBef>
              <a:spcPct val="0"/>
            </a:spcBef>
            <a:spcAft>
              <a:spcPts val="0"/>
            </a:spcAft>
            <a:buNone/>
          </a:pPr>
          <a:r>
            <a:rPr lang="ms-MY" sz="2600" kern="1200" dirty="0">
              <a:latin typeface="+mn-lt"/>
            </a:rPr>
            <a:t>(Pendidikan &amp; Penyertaan)</a:t>
          </a:r>
          <a:endParaRPr lang="en-GB" sz="2600" kern="1200" dirty="0">
            <a:latin typeface="+mn-lt"/>
          </a:endParaRPr>
        </a:p>
      </dsp:txBody>
      <dsp:txXfrm>
        <a:off x="0" y="2771654"/>
        <a:ext cx="9604375" cy="92388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8EC88F-C051-47F0-A4F4-FC3C3D9C26C9}">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FCF3DC-2EC1-474F-8D0C-A414BB32A566}">
      <dsp:nvSpPr>
        <dsp:cNvPr id="0" name=""/>
        <dsp:cNvSpPr/>
      </dsp:nvSpPr>
      <dsp:spPr>
        <a:xfrm>
          <a:off x="0" y="0"/>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dirty="0" err="1"/>
            <a:t>Petani</a:t>
          </a:r>
          <a:r>
            <a:rPr lang="en-GB" sz="2000" kern="1200" dirty="0"/>
            <a:t> </a:t>
          </a:r>
          <a:r>
            <a:rPr lang="en-GB" sz="2000" kern="1200" dirty="0" err="1"/>
            <a:t>akan</a:t>
          </a:r>
          <a:r>
            <a:rPr lang="en-GB" sz="2000" kern="1200" dirty="0"/>
            <a:t> </a:t>
          </a:r>
          <a:r>
            <a:rPr lang="en-GB" sz="2000" kern="1200" dirty="0" err="1"/>
            <a:t>berasa</a:t>
          </a:r>
          <a:r>
            <a:rPr lang="en-GB" sz="2000" kern="1200" dirty="0"/>
            <a:t> </a:t>
          </a:r>
          <a:r>
            <a:rPr lang="en-GB" sz="2000" kern="1200" dirty="0" err="1"/>
            <a:t>bertanggungjawab</a:t>
          </a:r>
          <a:r>
            <a:rPr lang="en-GB" sz="2000" kern="1200" dirty="0"/>
            <a:t> </a:t>
          </a:r>
          <a:r>
            <a:rPr lang="en-GB" sz="2000" kern="1200" dirty="0" err="1"/>
            <a:t>untuk</a:t>
          </a:r>
          <a:r>
            <a:rPr lang="en-GB" sz="2000" kern="1200" dirty="0"/>
            <a:t> </a:t>
          </a:r>
          <a:r>
            <a:rPr lang="en-GB" sz="2000" kern="1200" dirty="0" err="1"/>
            <a:t>sama-sama</a:t>
          </a:r>
          <a:r>
            <a:rPr lang="en-GB" sz="2000" kern="1200" dirty="0"/>
            <a:t> </a:t>
          </a:r>
          <a:r>
            <a:rPr lang="en-GB" sz="2000" kern="1200" dirty="0" err="1"/>
            <a:t>membangunkan</a:t>
          </a:r>
          <a:r>
            <a:rPr lang="en-GB" sz="2000" kern="1200" dirty="0"/>
            <a:t> </a:t>
          </a:r>
          <a:r>
            <a:rPr lang="en-GB" sz="2000" kern="1200" dirty="0" err="1"/>
            <a:t>sektor</a:t>
          </a:r>
          <a:r>
            <a:rPr lang="en-GB" sz="2000" kern="1200" dirty="0"/>
            <a:t> </a:t>
          </a:r>
          <a:r>
            <a:rPr lang="en-GB" sz="2000" kern="1200" dirty="0" err="1"/>
            <a:t>pertanian</a:t>
          </a:r>
          <a:endParaRPr lang="en-US" sz="2000" kern="1200" dirty="0"/>
        </a:p>
      </dsp:txBody>
      <dsp:txXfrm>
        <a:off x="0" y="0"/>
        <a:ext cx="10515600" cy="1087834"/>
      </dsp:txXfrm>
    </dsp:sp>
    <dsp:sp modelId="{F8D1AC41-352A-4664-AC27-1C5C7DFCB845}">
      <dsp:nvSpPr>
        <dsp:cNvPr id="0" name=""/>
        <dsp:cNvSpPr/>
      </dsp:nvSpPr>
      <dsp:spPr>
        <a:xfrm>
          <a:off x="0" y="108783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27882F-3DEC-42F3-9914-DACAF76D473C}">
      <dsp:nvSpPr>
        <dsp:cNvPr id="0" name=""/>
        <dsp:cNvSpPr/>
      </dsp:nvSpPr>
      <dsp:spPr>
        <a:xfrm>
          <a:off x="0" y="1087834"/>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dirty="0" err="1"/>
            <a:t>Petani</a:t>
          </a:r>
          <a:r>
            <a:rPr lang="en-GB" sz="2000" kern="1200" dirty="0"/>
            <a:t> </a:t>
          </a:r>
          <a:r>
            <a:rPr lang="en-GB" sz="2000" kern="1200" dirty="0" err="1"/>
            <a:t>bertanggungjawab</a:t>
          </a:r>
          <a:r>
            <a:rPr lang="en-GB" sz="2000" kern="1200" dirty="0"/>
            <a:t> </a:t>
          </a:r>
          <a:r>
            <a:rPr lang="en-GB" sz="2000" kern="1200" dirty="0" err="1"/>
            <a:t>untuk</a:t>
          </a:r>
          <a:r>
            <a:rPr lang="en-GB" sz="2000" kern="1200" dirty="0"/>
            <a:t> </a:t>
          </a:r>
          <a:r>
            <a:rPr lang="en-GB" sz="2000" kern="1200" dirty="0" err="1"/>
            <a:t>menghasilkan</a:t>
          </a:r>
          <a:r>
            <a:rPr lang="en-GB" sz="2000" kern="1200" dirty="0"/>
            <a:t> yang </a:t>
          </a:r>
          <a:r>
            <a:rPr lang="en-GB" sz="2000" kern="1200" dirty="0" err="1"/>
            <a:t>terbaik</a:t>
          </a:r>
          <a:endParaRPr lang="en-US" sz="2000" kern="1200" dirty="0"/>
        </a:p>
      </dsp:txBody>
      <dsp:txXfrm>
        <a:off x="0" y="1087834"/>
        <a:ext cx="10515600" cy="1087834"/>
      </dsp:txXfrm>
    </dsp:sp>
    <dsp:sp modelId="{5AC011A2-CF59-4295-A562-8BC9B9B26B0D}">
      <dsp:nvSpPr>
        <dsp:cNvPr id="0" name=""/>
        <dsp:cNvSpPr/>
      </dsp:nvSpPr>
      <dsp:spPr>
        <a:xfrm>
          <a:off x="0" y="217566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15388F-8BBC-4FAE-AAE3-3E2EEF7D8263}">
      <dsp:nvSpPr>
        <dsp:cNvPr id="0" name=""/>
        <dsp:cNvSpPr/>
      </dsp:nvSpPr>
      <dsp:spPr>
        <a:xfrm>
          <a:off x="0" y="2175669"/>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dirty="0" err="1"/>
            <a:t>Matlamat</a:t>
          </a:r>
          <a:r>
            <a:rPr lang="en-GB" sz="2000" kern="1200" dirty="0"/>
            <a:t> </a:t>
          </a:r>
          <a:r>
            <a:rPr lang="en-GB" sz="2000" kern="1200" dirty="0" err="1"/>
            <a:t>akan</a:t>
          </a:r>
          <a:r>
            <a:rPr lang="en-GB" sz="2000" kern="1200" dirty="0"/>
            <a:t> </a:t>
          </a:r>
          <a:r>
            <a:rPr lang="en-GB" sz="2000" kern="1200" dirty="0" err="1"/>
            <a:t>tercapai</a:t>
          </a:r>
          <a:r>
            <a:rPr lang="en-GB" sz="2000" kern="1200" dirty="0"/>
            <a:t> </a:t>
          </a:r>
          <a:r>
            <a:rPr lang="en-GB" sz="2000" kern="1200" dirty="0" err="1"/>
            <a:t>apabila</a:t>
          </a:r>
          <a:r>
            <a:rPr lang="en-GB" sz="2000" kern="1200" dirty="0"/>
            <a:t> </a:t>
          </a:r>
          <a:r>
            <a:rPr lang="en-GB" sz="2000" kern="1200" dirty="0" err="1"/>
            <a:t>petani</a:t>
          </a:r>
          <a:r>
            <a:rPr lang="en-GB" sz="2000" kern="1200" dirty="0"/>
            <a:t> </a:t>
          </a:r>
          <a:r>
            <a:rPr lang="en-GB" sz="2000" kern="1200" dirty="0" err="1"/>
            <a:t>sendiri</a:t>
          </a:r>
          <a:r>
            <a:rPr lang="en-GB" sz="2000" kern="1200" dirty="0"/>
            <a:t> </a:t>
          </a:r>
          <a:r>
            <a:rPr lang="en-GB" sz="2000" kern="1200" dirty="0" err="1"/>
            <a:t>berkeupayaan</a:t>
          </a:r>
          <a:r>
            <a:rPr lang="en-GB" sz="2000" kern="1200" dirty="0"/>
            <a:t> </a:t>
          </a:r>
          <a:r>
            <a:rPr lang="en-GB" sz="2000" kern="1200" dirty="0" err="1"/>
            <a:t>untuk</a:t>
          </a:r>
          <a:r>
            <a:rPr lang="en-GB" sz="2000" kern="1200" dirty="0"/>
            <a:t> </a:t>
          </a:r>
          <a:r>
            <a:rPr lang="en-GB" sz="2000" kern="1200" dirty="0" err="1"/>
            <a:t>membuat</a:t>
          </a:r>
          <a:r>
            <a:rPr lang="en-GB" sz="2000" kern="1200" dirty="0"/>
            <a:t> </a:t>
          </a:r>
          <a:r>
            <a:rPr lang="en-GB" sz="2000" kern="1200" dirty="0" err="1"/>
            <a:t>keputusan</a:t>
          </a:r>
          <a:endParaRPr lang="en-US" sz="2000" kern="1200" dirty="0"/>
        </a:p>
      </dsp:txBody>
      <dsp:txXfrm>
        <a:off x="0" y="2175669"/>
        <a:ext cx="10515600" cy="1087834"/>
      </dsp:txXfrm>
    </dsp:sp>
    <dsp:sp modelId="{3A8379BD-6824-4281-9B75-0DC28A78985F}">
      <dsp:nvSpPr>
        <dsp:cNvPr id="0" name=""/>
        <dsp:cNvSpPr/>
      </dsp:nvSpPr>
      <dsp:spPr>
        <a:xfrm>
          <a:off x="0" y="326350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A138C1-1AAD-401A-BE8B-635AA10DF1FA}">
      <dsp:nvSpPr>
        <dsp:cNvPr id="0" name=""/>
        <dsp:cNvSpPr/>
      </dsp:nvSpPr>
      <dsp:spPr>
        <a:xfrm>
          <a:off x="0" y="3263503"/>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dirty="0" err="1"/>
            <a:t>Petani</a:t>
          </a:r>
          <a:r>
            <a:rPr lang="en-GB" sz="2000" kern="1200" dirty="0"/>
            <a:t> </a:t>
          </a:r>
          <a:r>
            <a:rPr lang="en-GB" sz="2000" kern="1200" dirty="0" err="1"/>
            <a:t>menjadi</a:t>
          </a:r>
          <a:r>
            <a:rPr lang="en-GB" sz="2000" kern="1200" dirty="0"/>
            <a:t> </a:t>
          </a:r>
          <a:r>
            <a:rPr lang="en-GB" sz="2000" kern="1200" dirty="0" err="1"/>
            <a:t>proaktif</a:t>
          </a:r>
          <a:r>
            <a:rPr lang="en-GB" sz="2000" kern="1200" dirty="0"/>
            <a:t> dan </a:t>
          </a:r>
          <a:r>
            <a:rPr lang="en-GB" sz="2000" kern="1200" dirty="0" err="1"/>
            <a:t>responsif</a:t>
          </a:r>
          <a:r>
            <a:rPr lang="en-GB" sz="2000" kern="1200" dirty="0"/>
            <a:t> </a:t>
          </a:r>
          <a:r>
            <a:rPr lang="en-GB" sz="2000" kern="1200" dirty="0" err="1"/>
            <a:t>kepada</a:t>
          </a:r>
          <a:r>
            <a:rPr lang="en-GB" sz="2000" kern="1200" dirty="0"/>
            <a:t> </a:t>
          </a:r>
          <a:r>
            <a:rPr lang="en-GB" sz="2000" kern="1200" dirty="0" err="1"/>
            <a:t>cabaran</a:t>
          </a:r>
          <a:r>
            <a:rPr lang="en-GB" sz="2000" kern="1200" dirty="0"/>
            <a:t> dan </a:t>
          </a:r>
          <a:r>
            <a:rPr lang="en-GB" sz="2000" kern="1200" dirty="0" err="1"/>
            <a:t>tuntutan</a:t>
          </a:r>
          <a:r>
            <a:rPr lang="en-GB" sz="2000" kern="1200" dirty="0"/>
            <a:t> </a:t>
          </a:r>
          <a:r>
            <a:rPr lang="en-GB" sz="2000" kern="1200" dirty="0" err="1"/>
            <a:t>semasa</a:t>
          </a:r>
          <a:endParaRPr lang="en-US" sz="2000" kern="1200" dirty="0"/>
        </a:p>
      </dsp:txBody>
      <dsp:txXfrm>
        <a:off x="0" y="3263503"/>
        <a:ext cx="10515600" cy="108783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54C83B-69F8-4347-84F1-159ED4EE8635}">
      <dsp:nvSpPr>
        <dsp:cNvPr id="0" name=""/>
        <dsp:cNvSpPr/>
      </dsp:nvSpPr>
      <dsp:spPr>
        <a:xfrm>
          <a:off x="2813" y="396796"/>
          <a:ext cx="2232266" cy="1339360"/>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err="1"/>
            <a:t>Penggerak</a:t>
          </a:r>
          <a:r>
            <a:rPr lang="en-GB" sz="1600" kern="1200" dirty="0"/>
            <a:t> (</a:t>
          </a:r>
          <a:r>
            <a:rPr lang="en-GB" sz="1600" kern="1200" dirty="0" err="1"/>
            <a:t>Mencairkan</a:t>
          </a:r>
          <a:r>
            <a:rPr lang="en-GB" sz="1600" kern="1200" dirty="0"/>
            <a:t> </a:t>
          </a:r>
          <a:r>
            <a:rPr lang="en-GB" sz="1600" kern="1200" dirty="0" err="1"/>
            <a:t>Minda</a:t>
          </a:r>
          <a:r>
            <a:rPr lang="en-GB" sz="1600" kern="1200" dirty="0"/>
            <a:t> </a:t>
          </a:r>
          <a:r>
            <a:rPr lang="en-GB" sz="1600" kern="1200" dirty="0" err="1"/>
            <a:t>Petani</a:t>
          </a:r>
          <a:r>
            <a:rPr lang="en-GB" sz="1600" kern="1200" dirty="0"/>
            <a:t> Dan </a:t>
          </a:r>
          <a:r>
            <a:rPr lang="en-GB" sz="1600" kern="1200" dirty="0" err="1"/>
            <a:t>Memberi</a:t>
          </a:r>
          <a:r>
            <a:rPr lang="en-GB" sz="1600" kern="1200" dirty="0"/>
            <a:t> </a:t>
          </a:r>
          <a:r>
            <a:rPr lang="en-GB" sz="1600" kern="1200" dirty="0" err="1"/>
            <a:t>Kesedaran</a:t>
          </a:r>
          <a:r>
            <a:rPr lang="en-GB" sz="1600" kern="1200" dirty="0"/>
            <a:t>) </a:t>
          </a:r>
          <a:endParaRPr lang="en-US" sz="1600" kern="1200" dirty="0"/>
        </a:p>
      </dsp:txBody>
      <dsp:txXfrm>
        <a:off x="2813" y="396796"/>
        <a:ext cx="2232266" cy="1339360"/>
      </dsp:txXfrm>
    </dsp:sp>
    <dsp:sp modelId="{7FEF848D-47E3-4416-B302-0ECA618C0772}">
      <dsp:nvSpPr>
        <dsp:cNvPr id="0" name=""/>
        <dsp:cNvSpPr/>
      </dsp:nvSpPr>
      <dsp:spPr>
        <a:xfrm>
          <a:off x="2458307" y="396796"/>
          <a:ext cx="2232266" cy="1339360"/>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err="1"/>
            <a:t>Pembantu</a:t>
          </a:r>
          <a:r>
            <a:rPr lang="en-GB" sz="1600" kern="1200" dirty="0"/>
            <a:t> proses (</a:t>
          </a:r>
          <a:r>
            <a:rPr lang="en-GB" sz="1600" kern="1200" dirty="0" err="1"/>
            <a:t>Pengetahuan</a:t>
          </a:r>
          <a:r>
            <a:rPr lang="en-GB" sz="1600" kern="1200" dirty="0"/>
            <a:t>, </a:t>
          </a:r>
          <a:r>
            <a:rPr lang="en-GB" sz="1600" kern="1200" dirty="0" err="1"/>
            <a:t>Sikap</a:t>
          </a:r>
          <a:r>
            <a:rPr lang="en-GB" sz="1600" kern="1200" dirty="0"/>
            <a:t>, Kemahiran dan </a:t>
          </a:r>
          <a:r>
            <a:rPr lang="en-GB" sz="1600" kern="1200" dirty="0" err="1"/>
            <a:t>Amalan</a:t>
          </a:r>
          <a:r>
            <a:rPr lang="en-GB" sz="1600" kern="1200" dirty="0"/>
            <a:t>) </a:t>
          </a:r>
          <a:endParaRPr lang="en-US" sz="1600" kern="1200" dirty="0"/>
        </a:p>
      </dsp:txBody>
      <dsp:txXfrm>
        <a:off x="2458307" y="396796"/>
        <a:ext cx="2232266" cy="1339360"/>
      </dsp:txXfrm>
    </dsp:sp>
    <dsp:sp modelId="{C824314F-28A3-49EA-9368-7D116FC85C5C}">
      <dsp:nvSpPr>
        <dsp:cNvPr id="0" name=""/>
        <dsp:cNvSpPr/>
      </dsp:nvSpPr>
      <dsp:spPr>
        <a:xfrm>
          <a:off x="4913800" y="396796"/>
          <a:ext cx="2232266" cy="1339360"/>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err="1"/>
            <a:t>Penyelesai</a:t>
          </a:r>
          <a:r>
            <a:rPr lang="en-GB" sz="1600" kern="1200" dirty="0"/>
            <a:t> </a:t>
          </a:r>
          <a:r>
            <a:rPr lang="en-GB" sz="1600" kern="1200" dirty="0" err="1"/>
            <a:t>Masalah</a:t>
          </a:r>
          <a:endParaRPr lang="en-US" sz="1600" kern="1200" dirty="0"/>
        </a:p>
      </dsp:txBody>
      <dsp:txXfrm>
        <a:off x="4913800" y="396796"/>
        <a:ext cx="2232266" cy="1339360"/>
      </dsp:txXfrm>
    </dsp:sp>
    <dsp:sp modelId="{DF8AF561-72BD-4A6C-8517-EE53BC94B828}">
      <dsp:nvSpPr>
        <dsp:cNvPr id="0" name=""/>
        <dsp:cNvSpPr/>
      </dsp:nvSpPr>
      <dsp:spPr>
        <a:xfrm>
          <a:off x="7369294" y="396796"/>
          <a:ext cx="2232266" cy="1339360"/>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err="1"/>
            <a:t>Penghubung</a:t>
          </a:r>
          <a:r>
            <a:rPr lang="en-GB" sz="1600" kern="1200" dirty="0"/>
            <a:t> </a:t>
          </a:r>
          <a:r>
            <a:rPr lang="en-GB" sz="1600" kern="1200" dirty="0" err="1"/>
            <a:t>Sumber</a:t>
          </a:r>
          <a:r>
            <a:rPr lang="en-GB" sz="1600" kern="1200" dirty="0"/>
            <a:t> (</a:t>
          </a:r>
          <a:r>
            <a:rPr lang="en-GB" sz="1600" kern="1200" dirty="0" err="1"/>
            <a:t>Mengetahui</a:t>
          </a:r>
          <a:r>
            <a:rPr lang="en-GB" sz="1600" kern="1200" dirty="0"/>
            <a:t> </a:t>
          </a:r>
          <a:r>
            <a:rPr lang="en-GB" sz="1600" kern="1200" dirty="0" err="1"/>
            <a:t>Keperluan</a:t>
          </a:r>
          <a:r>
            <a:rPr lang="en-GB" sz="1600" kern="1200" dirty="0"/>
            <a:t> dan </a:t>
          </a:r>
          <a:r>
            <a:rPr lang="en-GB" sz="1600" kern="1200" dirty="0" err="1"/>
            <a:t>Menghubungkan</a:t>
          </a:r>
          <a:r>
            <a:rPr lang="en-GB" sz="1600" kern="1200" dirty="0"/>
            <a:t> </a:t>
          </a:r>
          <a:r>
            <a:rPr lang="en-GB" sz="1600" kern="1200" dirty="0" err="1"/>
            <a:t>Sumber</a:t>
          </a:r>
          <a:r>
            <a:rPr lang="en-GB" sz="1600" kern="1200" dirty="0"/>
            <a:t>)</a:t>
          </a:r>
          <a:endParaRPr lang="en-US" sz="1600" kern="1200" dirty="0"/>
        </a:p>
      </dsp:txBody>
      <dsp:txXfrm>
        <a:off x="7369294" y="396796"/>
        <a:ext cx="2232266" cy="1339360"/>
      </dsp:txXfrm>
    </dsp:sp>
    <dsp:sp modelId="{6BBF6AE6-71B0-4332-A915-AD5CACACEE22}">
      <dsp:nvSpPr>
        <dsp:cNvPr id="0" name=""/>
        <dsp:cNvSpPr/>
      </dsp:nvSpPr>
      <dsp:spPr>
        <a:xfrm>
          <a:off x="1230560" y="1959383"/>
          <a:ext cx="2232266" cy="1339360"/>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Pemindahan teknologi</a:t>
          </a:r>
          <a:endParaRPr lang="en-US" sz="1600" kern="1200"/>
        </a:p>
      </dsp:txBody>
      <dsp:txXfrm>
        <a:off x="1230560" y="1959383"/>
        <a:ext cx="2232266" cy="1339360"/>
      </dsp:txXfrm>
    </dsp:sp>
    <dsp:sp modelId="{78175ECD-AADB-4B94-9515-3925037A526C}">
      <dsp:nvSpPr>
        <dsp:cNvPr id="0" name=""/>
        <dsp:cNvSpPr/>
      </dsp:nvSpPr>
      <dsp:spPr>
        <a:xfrm>
          <a:off x="3686054" y="1959383"/>
          <a:ext cx="2232266" cy="1339360"/>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Pemudah cara</a:t>
          </a:r>
          <a:endParaRPr lang="en-US" sz="1600" kern="1200"/>
        </a:p>
      </dsp:txBody>
      <dsp:txXfrm>
        <a:off x="3686054" y="1959383"/>
        <a:ext cx="2232266" cy="1339360"/>
      </dsp:txXfrm>
    </dsp:sp>
    <dsp:sp modelId="{8543459F-5C9E-4D59-A466-4A3EC4591378}">
      <dsp:nvSpPr>
        <dsp:cNvPr id="0" name=""/>
        <dsp:cNvSpPr/>
      </dsp:nvSpPr>
      <dsp:spPr>
        <a:xfrm>
          <a:off x="6141547" y="1959383"/>
          <a:ext cx="2232266" cy="1339360"/>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Penganjur </a:t>
          </a:r>
          <a:endParaRPr lang="en-US" sz="1600" kern="1200"/>
        </a:p>
      </dsp:txBody>
      <dsp:txXfrm>
        <a:off x="6141547" y="1959383"/>
        <a:ext cx="2232266" cy="133936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3E9B63-9883-4B0A-A991-6B44AD92DD6C}">
      <dsp:nvSpPr>
        <dsp:cNvPr id="0" name=""/>
        <dsp:cNvSpPr/>
      </dsp:nvSpPr>
      <dsp:spPr>
        <a:xfrm>
          <a:off x="0" y="0"/>
          <a:ext cx="5913437"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AC64E70A-305F-42F5-898C-B8E105D57A5D}">
      <dsp:nvSpPr>
        <dsp:cNvPr id="0" name=""/>
        <dsp:cNvSpPr/>
      </dsp:nvSpPr>
      <dsp:spPr>
        <a:xfrm>
          <a:off x="0" y="0"/>
          <a:ext cx="5913437" cy="7296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dirty="0"/>
            <a:t>Kemahiran dan </a:t>
          </a:r>
          <a:r>
            <a:rPr lang="en-GB" sz="2000" kern="1200" dirty="0" err="1"/>
            <a:t>pertimbangan</a:t>
          </a:r>
          <a:r>
            <a:rPr lang="en-GB" sz="2000" kern="1200" dirty="0"/>
            <a:t> yang </a:t>
          </a:r>
          <a:r>
            <a:rPr lang="en-GB" sz="2000" kern="1200" dirty="0" err="1"/>
            <a:t>tinggi</a:t>
          </a:r>
          <a:r>
            <a:rPr lang="en-GB" sz="2000" kern="1200" dirty="0"/>
            <a:t> </a:t>
          </a:r>
          <a:endParaRPr lang="en-US" sz="2000" kern="1200" dirty="0"/>
        </a:p>
      </dsp:txBody>
      <dsp:txXfrm>
        <a:off x="0" y="0"/>
        <a:ext cx="5913437" cy="729652"/>
      </dsp:txXfrm>
    </dsp:sp>
    <dsp:sp modelId="{D4574FB3-2BF0-449A-9FAA-200A3670F81A}">
      <dsp:nvSpPr>
        <dsp:cNvPr id="0" name=""/>
        <dsp:cNvSpPr/>
      </dsp:nvSpPr>
      <dsp:spPr>
        <a:xfrm>
          <a:off x="0" y="729652"/>
          <a:ext cx="5913437"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FBCF1E41-EF09-4C36-B267-968E5EFCB86B}">
      <dsp:nvSpPr>
        <dsp:cNvPr id="0" name=""/>
        <dsp:cNvSpPr/>
      </dsp:nvSpPr>
      <dsp:spPr>
        <a:xfrm>
          <a:off x="0" y="729652"/>
          <a:ext cx="5913437" cy="7296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dirty="0" err="1"/>
            <a:t>Pemahaman</a:t>
          </a:r>
          <a:r>
            <a:rPr lang="en-GB" sz="2000" kern="1200" dirty="0"/>
            <a:t> </a:t>
          </a:r>
          <a:r>
            <a:rPr lang="en-GB" sz="2000" kern="1200" dirty="0" err="1"/>
            <a:t>mendalam</a:t>
          </a:r>
          <a:r>
            <a:rPr lang="en-GB" sz="2000" kern="1200" dirty="0"/>
            <a:t> </a:t>
          </a:r>
          <a:r>
            <a:rPr lang="en-GB" sz="2000" kern="1200" dirty="0" err="1"/>
            <a:t>mengenai</a:t>
          </a:r>
          <a:r>
            <a:rPr lang="en-GB" sz="2000" kern="1200" dirty="0"/>
            <a:t> </a:t>
          </a:r>
          <a:r>
            <a:rPr lang="en-GB" sz="2000" kern="1200" dirty="0" err="1"/>
            <a:t>petani</a:t>
          </a:r>
          <a:endParaRPr lang="en-US" sz="2000" kern="1200" dirty="0"/>
        </a:p>
      </dsp:txBody>
      <dsp:txXfrm>
        <a:off x="0" y="729652"/>
        <a:ext cx="5913437" cy="729652"/>
      </dsp:txXfrm>
    </dsp:sp>
    <dsp:sp modelId="{079CEE3A-D5DF-4655-A7BA-4300914EDFEE}">
      <dsp:nvSpPr>
        <dsp:cNvPr id="0" name=""/>
        <dsp:cNvSpPr/>
      </dsp:nvSpPr>
      <dsp:spPr>
        <a:xfrm>
          <a:off x="0" y="1459305"/>
          <a:ext cx="5913437"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C5EB1177-4F9D-4866-96D9-D9B5D6E0F1CC}">
      <dsp:nvSpPr>
        <dsp:cNvPr id="0" name=""/>
        <dsp:cNvSpPr/>
      </dsp:nvSpPr>
      <dsp:spPr>
        <a:xfrm>
          <a:off x="0" y="1459305"/>
          <a:ext cx="5913437" cy="7296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dirty="0" err="1"/>
            <a:t>Kepakaran</a:t>
          </a:r>
          <a:r>
            <a:rPr lang="en-GB" sz="2000" kern="1200" dirty="0"/>
            <a:t> di </a:t>
          </a:r>
          <a:r>
            <a:rPr lang="en-GB" sz="2000" kern="1200" dirty="0" err="1"/>
            <a:t>dalam</a:t>
          </a:r>
          <a:r>
            <a:rPr lang="en-GB" sz="2000" kern="1200" dirty="0"/>
            <a:t> </a:t>
          </a:r>
          <a:r>
            <a:rPr lang="en-GB" sz="2000" kern="1200" dirty="0" err="1"/>
            <a:t>bidang</a:t>
          </a:r>
          <a:r>
            <a:rPr lang="en-GB" sz="2000" kern="1200" dirty="0"/>
            <a:t> </a:t>
          </a:r>
          <a:endParaRPr lang="en-US" sz="2000" kern="1200" dirty="0"/>
        </a:p>
      </dsp:txBody>
      <dsp:txXfrm>
        <a:off x="0" y="1459305"/>
        <a:ext cx="5913437" cy="729652"/>
      </dsp:txXfrm>
    </dsp:sp>
    <dsp:sp modelId="{37C30AF3-FBB1-45DB-A950-BB3447DB3C3F}">
      <dsp:nvSpPr>
        <dsp:cNvPr id="0" name=""/>
        <dsp:cNvSpPr/>
      </dsp:nvSpPr>
      <dsp:spPr>
        <a:xfrm>
          <a:off x="0" y="2188958"/>
          <a:ext cx="5913437"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DF88B2D-EDEF-41C0-ACD3-4B067CEA3343}">
      <dsp:nvSpPr>
        <dsp:cNvPr id="0" name=""/>
        <dsp:cNvSpPr/>
      </dsp:nvSpPr>
      <dsp:spPr>
        <a:xfrm>
          <a:off x="0" y="2188958"/>
          <a:ext cx="5913437" cy="7296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dirty="0" err="1"/>
            <a:t>Keupayaan</a:t>
          </a:r>
          <a:r>
            <a:rPr lang="en-GB" sz="2000" kern="1200" dirty="0"/>
            <a:t> </a:t>
          </a:r>
          <a:r>
            <a:rPr lang="en-GB" sz="2000" kern="1200" dirty="0" err="1"/>
            <a:t>saintifik</a:t>
          </a:r>
          <a:r>
            <a:rPr lang="en-GB" sz="2000" kern="1200" dirty="0"/>
            <a:t> dan </a:t>
          </a:r>
          <a:r>
            <a:rPr lang="en-GB" sz="2000" kern="1200" dirty="0" err="1"/>
            <a:t>tanggungjawab</a:t>
          </a:r>
          <a:r>
            <a:rPr lang="en-GB" sz="2000" kern="1200" dirty="0"/>
            <a:t> </a:t>
          </a:r>
          <a:r>
            <a:rPr lang="en-GB" sz="2000" kern="1200" dirty="0" err="1"/>
            <a:t>sosial</a:t>
          </a:r>
          <a:endParaRPr lang="en-US" sz="2000" kern="1200" dirty="0"/>
        </a:p>
      </dsp:txBody>
      <dsp:txXfrm>
        <a:off x="0" y="2188958"/>
        <a:ext cx="5913437" cy="729652"/>
      </dsp:txXfrm>
    </dsp:sp>
    <dsp:sp modelId="{64424A2B-428F-43F0-8E9B-A386A640B870}">
      <dsp:nvSpPr>
        <dsp:cNvPr id="0" name=""/>
        <dsp:cNvSpPr/>
      </dsp:nvSpPr>
      <dsp:spPr>
        <a:xfrm>
          <a:off x="0" y="2918611"/>
          <a:ext cx="5913437"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E670C82F-1281-4F37-9DE8-5E0BF6E1ED09}">
      <dsp:nvSpPr>
        <dsp:cNvPr id="0" name=""/>
        <dsp:cNvSpPr/>
      </dsp:nvSpPr>
      <dsp:spPr>
        <a:xfrm>
          <a:off x="0" y="2918611"/>
          <a:ext cx="5913437" cy="7296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dirty="0" err="1"/>
            <a:t>Kebolehan</a:t>
          </a:r>
          <a:r>
            <a:rPr lang="en-GB" sz="2000" kern="1200" dirty="0"/>
            <a:t> </a:t>
          </a:r>
          <a:r>
            <a:rPr lang="en-GB" sz="2000" kern="1200" dirty="0" err="1"/>
            <a:t>mengajar</a:t>
          </a:r>
          <a:r>
            <a:rPr lang="en-GB" sz="2000" kern="1200" dirty="0"/>
            <a:t> </a:t>
          </a:r>
          <a:endParaRPr lang="en-US" sz="2000" kern="1200" dirty="0"/>
        </a:p>
      </dsp:txBody>
      <dsp:txXfrm>
        <a:off x="0" y="2918611"/>
        <a:ext cx="5913437" cy="729652"/>
      </dsp:txXfrm>
    </dsp:sp>
    <dsp:sp modelId="{BE4F3CC3-B276-4014-8A3E-2D9572C8F48A}">
      <dsp:nvSpPr>
        <dsp:cNvPr id="0" name=""/>
        <dsp:cNvSpPr/>
      </dsp:nvSpPr>
      <dsp:spPr>
        <a:xfrm>
          <a:off x="0" y="3648264"/>
          <a:ext cx="5913437"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AD85EFEB-EBA9-4B62-82F4-56532345B150}">
      <dsp:nvSpPr>
        <dsp:cNvPr id="0" name=""/>
        <dsp:cNvSpPr/>
      </dsp:nvSpPr>
      <dsp:spPr>
        <a:xfrm>
          <a:off x="0" y="3648264"/>
          <a:ext cx="5913437" cy="7296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dirty="0"/>
            <a:t>Kemahiran </a:t>
          </a:r>
          <a:r>
            <a:rPr lang="en-GB" sz="2000" kern="1200" dirty="0" err="1"/>
            <a:t>sebagai</a:t>
          </a:r>
          <a:r>
            <a:rPr lang="en-GB" sz="2000" kern="1200" dirty="0"/>
            <a:t> </a:t>
          </a:r>
          <a:r>
            <a:rPr lang="en-GB" sz="2000" kern="1200" dirty="0" err="1"/>
            <a:t>seorang</a:t>
          </a:r>
          <a:r>
            <a:rPr lang="en-GB" sz="2000" kern="1200" dirty="0"/>
            <a:t> </a:t>
          </a:r>
          <a:r>
            <a:rPr lang="en-GB" sz="2000" kern="1200" dirty="0" err="1"/>
            <a:t>petani</a:t>
          </a:r>
          <a:r>
            <a:rPr lang="en-GB" sz="2000" kern="1200" dirty="0"/>
            <a:t> </a:t>
          </a:r>
          <a:r>
            <a:rPr lang="en-GB" sz="2000" kern="1200" dirty="0" err="1"/>
            <a:t>berjaya</a:t>
          </a:r>
          <a:r>
            <a:rPr lang="en-GB" sz="2000" kern="1200" dirty="0"/>
            <a:t> </a:t>
          </a:r>
          <a:endParaRPr lang="en-US" sz="2000" kern="1200" dirty="0"/>
        </a:p>
      </dsp:txBody>
      <dsp:txXfrm>
        <a:off x="0" y="3648264"/>
        <a:ext cx="5913437" cy="729652"/>
      </dsp:txXfrm>
    </dsp:sp>
    <dsp:sp modelId="{2208A0B3-161B-41B4-9EB4-D64FDE807459}">
      <dsp:nvSpPr>
        <dsp:cNvPr id="0" name=""/>
        <dsp:cNvSpPr/>
      </dsp:nvSpPr>
      <dsp:spPr>
        <a:xfrm>
          <a:off x="0" y="4377917"/>
          <a:ext cx="5913437"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1755A443-C81E-424D-A796-6FDB0DBF629F}">
      <dsp:nvSpPr>
        <dsp:cNvPr id="0" name=""/>
        <dsp:cNvSpPr/>
      </dsp:nvSpPr>
      <dsp:spPr>
        <a:xfrm>
          <a:off x="0" y="4377917"/>
          <a:ext cx="5913437" cy="7296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a:t>Cara pendekatan politik yang baik</a:t>
          </a:r>
          <a:endParaRPr lang="en-US" sz="2000" kern="1200"/>
        </a:p>
      </dsp:txBody>
      <dsp:txXfrm>
        <a:off x="0" y="4377917"/>
        <a:ext cx="5913437" cy="729652"/>
      </dsp:txXfrm>
    </dsp:sp>
    <dsp:sp modelId="{9A40ECF0-3CF8-45DA-B085-5E5D28E04D34}">
      <dsp:nvSpPr>
        <dsp:cNvPr id="0" name=""/>
        <dsp:cNvSpPr/>
      </dsp:nvSpPr>
      <dsp:spPr>
        <a:xfrm>
          <a:off x="0" y="5107570"/>
          <a:ext cx="5913437"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C48D0456-D68C-455E-9D31-B1C056D721E8}">
      <dsp:nvSpPr>
        <dsp:cNvPr id="0" name=""/>
        <dsp:cNvSpPr/>
      </dsp:nvSpPr>
      <dsp:spPr>
        <a:xfrm>
          <a:off x="0" y="5107570"/>
          <a:ext cx="5913437" cy="7296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dirty="0" err="1"/>
            <a:t>Kesabaran</a:t>
          </a:r>
          <a:r>
            <a:rPr lang="en-GB" sz="2000" kern="1200" dirty="0"/>
            <a:t> dan </a:t>
          </a:r>
          <a:r>
            <a:rPr lang="en-GB" sz="2000" kern="1200" dirty="0" err="1"/>
            <a:t>pemahaman</a:t>
          </a:r>
          <a:r>
            <a:rPr lang="en-GB" sz="2000" kern="1200" dirty="0"/>
            <a:t> </a:t>
          </a:r>
          <a:r>
            <a:rPr lang="en-GB" sz="2000" kern="1200" dirty="0" err="1"/>
            <a:t>sebagai</a:t>
          </a:r>
          <a:r>
            <a:rPr lang="en-GB" sz="2000" kern="1200" dirty="0"/>
            <a:t> </a:t>
          </a:r>
          <a:r>
            <a:rPr lang="en-GB" sz="2000" kern="1200" dirty="0" err="1"/>
            <a:t>seorang</a:t>
          </a:r>
          <a:r>
            <a:rPr lang="en-GB" sz="2000" kern="1200" dirty="0"/>
            <a:t> </a:t>
          </a:r>
          <a:r>
            <a:rPr lang="en-GB" sz="2000" kern="1200" dirty="0" err="1"/>
            <a:t>pekerja</a:t>
          </a:r>
          <a:r>
            <a:rPr lang="en-GB" sz="2000" kern="1200" dirty="0"/>
            <a:t> </a:t>
          </a:r>
          <a:r>
            <a:rPr lang="en-GB" sz="2000" kern="1200" dirty="0" err="1"/>
            <a:t>kepada</a:t>
          </a:r>
          <a:r>
            <a:rPr lang="en-GB" sz="2000" kern="1200" dirty="0"/>
            <a:t> </a:t>
          </a:r>
          <a:r>
            <a:rPr lang="en-GB" sz="2000" kern="1200" dirty="0" err="1"/>
            <a:t>masyarakat</a:t>
          </a:r>
          <a:endParaRPr lang="en-US" sz="2000" kern="1200" dirty="0"/>
        </a:p>
      </dsp:txBody>
      <dsp:txXfrm>
        <a:off x="0" y="5107570"/>
        <a:ext cx="5913437" cy="72965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2A92F4-073B-4755-B3EE-D551AEB148D5}">
      <dsp:nvSpPr>
        <dsp:cNvPr id="0" name=""/>
        <dsp:cNvSpPr/>
      </dsp:nvSpPr>
      <dsp:spPr>
        <a:xfrm>
          <a:off x="0" y="47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53AF71-7C2D-4EBB-B8DF-D85E6169AF56}">
      <dsp:nvSpPr>
        <dsp:cNvPr id="0" name=""/>
        <dsp:cNvSpPr/>
      </dsp:nvSpPr>
      <dsp:spPr>
        <a:xfrm>
          <a:off x="0" y="473"/>
          <a:ext cx="10515600" cy="553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dirty="0" err="1"/>
            <a:t>Menolong</a:t>
          </a:r>
          <a:r>
            <a:rPr lang="en-GB" sz="2000" kern="1200" dirty="0"/>
            <a:t> </a:t>
          </a:r>
          <a:r>
            <a:rPr lang="en-GB" sz="2000" kern="1200" dirty="0" err="1"/>
            <a:t>petani</a:t>
          </a:r>
          <a:r>
            <a:rPr lang="en-GB" sz="2000" kern="1200" dirty="0"/>
            <a:t> </a:t>
          </a:r>
          <a:r>
            <a:rPr lang="en-GB" sz="2000" kern="1200" dirty="0" err="1"/>
            <a:t>memperbaiki</a:t>
          </a:r>
          <a:r>
            <a:rPr lang="en-GB" sz="2000" kern="1200" dirty="0"/>
            <a:t> </a:t>
          </a:r>
          <a:r>
            <a:rPr lang="en-GB" sz="2000" kern="1200" dirty="0" err="1"/>
            <a:t>taraf</a:t>
          </a:r>
          <a:r>
            <a:rPr lang="en-GB" sz="2000" kern="1200" dirty="0"/>
            <a:t> </a:t>
          </a:r>
          <a:r>
            <a:rPr lang="en-GB" sz="2000" kern="1200" dirty="0" err="1"/>
            <a:t>kehidupan</a:t>
          </a:r>
          <a:r>
            <a:rPr lang="en-GB" sz="2000" kern="1200" dirty="0"/>
            <a:t> </a:t>
          </a:r>
          <a:r>
            <a:rPr lang="en-GB" sz="2000" kern="1200" dirty="0" err="1"/>
            <a:t>mereka</a:t>
          </a:r>
          <a:r>
            <a:rPr lang="en-GB" sz="2000" kern="1200" dirty="0"/>
            <a:t> </a:t>
          </a:r>
          <a:endParaRPr lang="en-US" sz="2000" kern="1200" dirty="0"/>
        </a:p>
      </dsp:txBody>
      <dsp:txXfrm>
        <a:off x="0" y="473"/>
        <a:ext cx="10515600" cy="553814"/>
      </dsp:txXfrm>
    </dsp:sp>
    <dsp:sp modelId="{3566D42E-0A2F-43DF-BA97-D708AC3EE773}">
      <dsp:nvSpPr>
        <dsp:cNvPr id="0" name=""/>
        <dsp:cNvSpPr/>
      </dsp:nvSpPr>
      <dsp:spPr>
        <a:xfrm>
          <a:off x="0" y="554287"/>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7DBFB8-2F75-40C5-922D-625E4C7FDB36}">
      <dsp:nvSpPr>
        <dsp:cNvPr id="0" name=""/>
        <dsp:cNvSpPr/>
      </dsp:nvSpPr>
      <dsp:spPr>
        <a:xfrm>
          <a:off x="0" y="554287"/>
          <a:ext cx="10515600" cy="553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dirty="0" err="1"/>
            <a:t>Menolong</a:t>
          </a:r>
          <a:r>
            <a:rPr lang="en-GB" sz="2000" kern="1200" dirty="0"/>
            <a:t> </a:t>
          </a:r>
          <a:r>
            <a:rPr lang="en-GB" sz="2000" kern="1200" dirty="0" err="1"/>
            <a:t>petani</a:t>
          </a:r>
          <a:r>
            <a:rPr lang="en-GB" sz="2000" kern="1200" dirty="0"/>
            <a:t> </a:t>
          </a:r>
          <a:r>
            <a:rPr lang="en-GB" sz="2000" kern="1200" dirty="0" err="1"/>
            <a:t>mencapai</a:t>
          </a:r>
          <a:r>
            <a:rPr lang="en-GB" sz="2000" kern="1200" dirty="0"/>
            <a:t> </a:t>
          </a:r>
          <a:r>
            <a:rPr lang="en-GB" sz="2000" kern="1200" dirty="0" err="1"/>
            <a:t>matlamat</a:t>
          </a:r>
          <a:r>
            <a:rPr lang="en-GB" sz="2000" kern="1200" dirty="0"/>
            <a:t> </a:t>
          </a:r>
          <a:r>
            <a:rPr lang="en-GB" sz="2000" kern="1200" dirty="0" err="1"/>
            <a:t>jangka</a:t>
          </a:r>
          <a:r>
            <a:rPr lang="en-GB" sz="2000" kern="1200" dirty="0"/>
            <a:t> masa </a:t>
          </a:r>
          <a:r>
            <a:rPr lang="en-GB" sz="2000" kern="1200" dirty="0" err="1"/>
            <a:t>pendek</a:t>
          </a:r>
          <a:r>
            <a:rPr lang="en-GB" sz="2000" kern="1200" dirty="0"/>
            <a:t> dan </a:t>
          </a:r>
          <a:r>
            <a:rPr lang="en-GB" sz="2000" kern="1200" dirty="0" err="1"/>
            <a:t>panjang</a:t>
          </a:r>
          <a:endParaRPr lang="en-US" sz="2000" kern="1200" dirty="0"/>
        </a:p>
      </dsp:txBody>
      <dsp:txXfrm>
        <a:off x="0" y="554287"/>
        <a:ext cx="10515600" cy="553814"/>
      </dsp:txXfrm>
    </dsp:sp>
    <dsp:sp modelId="{27EE99A6-F512-44B3-812F-44F5B88B7196}">
      <dsp:nvSpPr>
        <dsp:cNvPr id="0" name=""/>
        <dsp:cNvSpPr/>
      </dsp:nvSpPr>
      <dsp:spPr>
        <a:xfrm>
          <a:off x="0" y="110810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2EE205-0998-45C3-8005-5FE45161FE97}">
      <dsp:nvSpPr>
        <dsp:cNvPr id="0" name=""/>
        <dsp:cNvSpPr/>
      </dsp:nvSpPr>
      <dsp:spPr>
        <a:xfrm>
          <a:off x="0" y="1108101"/>
          <a:ext cx="10515600" cy="553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dirty="0" err="1"/>
            <a:t>Membuat</a:t>
          </a:r>
          <a:r>
            <a:rPr lang="en-GB" sz="2000" kern="1200" dirty="0"/>
            <a:t> </a:t>
          </a:r>
          <a:r>
            <a:rPr lang="en-GB" sz="2000" kern="1200" dirty="0" err="1"/>
            <a:t>cadangan</a:t>
          </a:r>
          <a:r>
            <a:rPr lang="en-GB" sz="2000" kern="1200" dirty="0"/>
            <a:t> </a:t>
          </a:r>
          <a:r>
            <a:rPr lang="en-GB" sz="2000" kern="1200" dirty="0" err="1"/>
            <a:t>praktikal</a:t>
          </a:r>
          <a:r>
            <a:rPr lang="en-GB" sz="2000" kern="1200" dirty="0"/>
            <a:t> </a:t>
          </a:r>
          <a:r>
            <a:rPr lang="en-GB" sz="2000" kern="1200" dirty="0" err="1"/>
            <a:t>kepada</a:t>
          </a:r>
          <a:r>
            <a:rPr lang="en-GB" sz="2000" kern="1200" dirty="0"/>
            <a:t> </a:t>
          </a:r>
          <a:r>
            <a:rPr lang="en-GB" sz="2000" kern="1200" dirty="0" err="1"/>
            <a:t>petani</a:t>
          </a:r>
          <a:r>
            <a:rPr lang="en-GB" sz="2000" kern="1200" dirty="0"/>
            <a:t> </a:t>
          </a:r>
          <a:r>
            <a:rPr lang="en-GB" sz="2000" kern="1200" dirty="0" err="1"/>
            <a:t>dalam</a:t>
          </a:r>
          <a:r>
            <a:rPr lang="en-GB" sz="2000" kern="1200" dirty="0"/>
            <a:t> </a:t>
          </a:r>
          <a:r>
            <a:rPr lang="en-GB" sz="2000" kern="1200" dirty="0" err="1"/>
            <a:t>membolehkan</a:t>
          </a:r>
          <a:r>
            <a:rPr lang="en-GB" sz="2000" kern="1200" dirty="0"/>
            <a:t> </a:t>
          </a:r>
          <a:r>
            <a:rPr lang="en-GB" sz="2000" kern="1200" dirty="0" err="1"/>
            <a:t>mereka</a:t>
          </a:r>
          <a:r>
            <a:rPr lang="en-GB" sz="2000" kern="1200" dirty="0"/>
            <a:t> </a:t>
          </a:r>
          <a:r>
            <a:rPr lang="en-GB" sz="2000" kern="1200" dirty="0" err="1"/>
            <a:t>mencapai</a:t>
          </a:r>
          <a:r>
            <a:rPr lang="en-GB" sz="2000" kern="1200" dirty="0"/>
            <a:t> </a:t>
          </a:r>
          <a:r>
            <a:rPr lang="en-GB" sz="2000" kern="1200" dirty="0" err="1"/>
            <a:t>matlamat</a:t>
          </a:r>
          <a:r>
            <a:rPr lang="en-GB" sz="2000" kern="1200" dirty="0"/>
            <a:t> </a:t>
          </a:r>
          <a:endParaRPr lang="en-US" sz="2000" kern="1200" dirty="0"/>
        </a:p>
      </dsp:txBody>
      <dsp:txXfrm>
        <a:off x="0" y="1108101"/>
        <a:ext cx="10515600" cy="553814"/>
      </dsp:txXfrm>
    </dsp:sp>
    <dsp:sp modelId="{9462C747-B230-4D6E-BC05-6D99C2C47788}">
      <dsp:nvSpPr>
        <dsp:cNvPr id="0" name=""/>
        <dsp:cNvSpPr/>
      </dsp:nvSpPr>
      <dsp:spPr>
        <a:xfrm>
          <a:off x="0" y="1661915"/>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AA7F5D-16ED-479A-BDB4-28FA6FC8A164}">
      <dsp:nvSpPr>
        <dsp:cNvPr id="0" name=""/>
        <dsp:cNvSpPr/>
      </dsp:nvSpPr>
      <dsp:spPr>
        <a:xfrm>
          <a:off x="0" y="1661915"/>
          <a:ext cx="10515600" cy="553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dirty="0" err="1"/>
            <a:t>Bertindak</a:t>
          </a:r>
          <a:r>
            <a:rPr lang="en-GB" sz="2000" kern="1200" dirty="0"/>
            <a:t> </a:t>
          </a:r>
          <a:r>
            <a:rPr lang="en-GB" sz="2000" kern="1200" dirty="0" err="1"/>
            <a:t>sebagai</a:t>
          </a:r>
          <a:r>
            <a:rPr lang="en-GB" sz="2000" kern="1200" dirty="0"/>
            <a:t> </a:t>
          </a:r>
          <a:r>
            <a:rPr lang="en-GB" sz="2000" kern="1200" dirty="0" err="1"/>
            <a:t>penghubung</a:t>
          </a:r>
          <a:r>
            <a:rPr lang="en-GB" sz="2000" kern="1200" dirty="0"/>
            <a:t> </a:t>
          </a:r>
          <a:r>
            <a:rPr lang="en-GB" sz="2000" kern="1200" dirty="0" err="1"/>
            <a:t>antara</a:t>
          </a:r>
          <a:r>
            <a:rPr lang="en-GB" sz="2000" kern="1200" dirty="0"/>
            <a:t> </a:t>
          </a:r>
          <a:r>
            <a:rPr lang="en-GB" sz="2000" kern="1200" dirty="0" err="1"/>
            <a:t>petani</a:t>
          </a:r>
          <a:r>
            <a:rPr lang="en-GB" sz="2000" kern="1200" dirty="0"/>
            <a:t>, </a:t>
          </a:r>
          <a:r>
            <a:rPr lang="en-GB" sz="2000" kern="1200" dirty="0" err="1"/>
            <a:t>penyelidik</a:t>
          </a:r>
          <a:r>
            <a:rPr lang="en-GB" sz="2000" kern="1200" dirty="0"/>
            <a:t> dan </a:t>
          </a:r>
          <a:r>
            <a:rPr lang="en-GB" sz="2000" kern="1200" dirty="0" err="1"/>
            <a:t>perancang</a:t>
          </a:r>
          <a:r>
            <a:rPr lang="en-GB" sz="2000" kern="1200" dirty="0"/>
            <a:t> </a:t>
          </a:r>
          <a:endParaRPr lang="en-US" sz="2000" kern="1200" dirty="0"/>
        </a:p>
      </dsp:txBody>
      <dsp:txXfrm>
        <a:off x="0" y="1661915"/>
        <a:ext cx="10515600" cy="553814"/>
      </dsp:txXfrm>
    </dsp:sp>
    <dsp:sp modelId="{09C4338E-FBA7-46E2-9F96-2560D578482E}">
      <dsp:nvSpPr>
        <dsp:cNvPr id="0" name=""/>
        <dsp:cNvSpPr/>
      </dsp:nvSpPr>
      <dsp:spPr>
        <a:xfrm>
          <a:off x="0" y="221573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D2F50F-D5DA-4E77-A705-A86373D96028}">
      <dsp:nvSpPr>
        <dsp:cNvPr id="0" name=""/>
        <dsp:cNvSpPr/>
      </dsp:nvSpPr>
      <dsp:spPr>
        <a:xfrm>
          <a:off x="0" y="2215730"/>
          <a:ext cx="10515600" cy="553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dirty="0" err="1"/>
            <a:t>Membantu</a:t>
          </a:r>
          <a:r>
            <a:rPr lang="en-GB" sz="2000" kern="1200" dirty="0"/>
            <a:t> </a:t>
          </a:r>
          <a:r>
            <a:rPr lang="en-GB" sz="2000" kern="1200" dirty="0" err="1"/>
            <a:t>petani</a:t>
          </a:r>
          <a:r>
            <a:rPr lang="en-GB" sz="2000" kern="1200" dirty="0"/>
            <a:t> </a:t>
          </a:r>
          <a:r>
            <a:rPr lang="en-GB" sz="2000" kern="1200" dirty="0" err="1"/>
            <a:t>mendapatkan</a:t>
          </a:r>
          <a:r>
            <a:rPr lang="en-GB" sz="2000" kern="1200" dirty="0"/>
            <a:t> </a:t>
          </a:r>
          <a:r>
            <a:rPr lang="en-GB" sz="2000" kern="1200" dirty="0" err="1"/>
            <a:t>kaedah</a:t>
          </a:r>
          <a:r>
            <a:rPr lang="en-GB" sz="2000" kern="1200" dirty="0"/>
            <a:t> </a:t>
          </a:r>
          <a:r>
            <a:rPr lang="en-GB" sz="2000" kern="1200" dirty="0" err="1"/>
            <a:t>penyelesaian</a:t>
          </a:r>
          <a:r>
            <a:rPr lang="en-GB" sz="2000" kern="1200" dirty="0"/>
            <a:t> </a:t>
          </a:r>
          <a:r>
            <a:rPr lang="en-GB" sz="2000" kern="1200" dirty="0" err="1"/>
            <a:t>kepada</a:t>
          </a:r>
          <a:r>
            <a:rPr lang="en-GB" sz="2000" kern="1200" dirty="0"/>
            <a:t> </a:t>
          </a:r>
          <a:r>
            <a:rPr lang="en-GB" sz="2000" kern="1200" dirty="0" err="1"/>
            <a:t>masalah</a:t>
          </a:r>
          <a:r>
            <a:rPr lang="en-GB" sz="2000" kern="1200" dirty="0"/>
            <a:t> </a:t>
          </a:r>
          <a:r>
            <a:rPr lang="en-GB" sz="2000" kern="1200" dirty="0" err="1"/>
            <a:t>petani</a:t>
          </a:r>
          <a:r>
            <a:rPr lang="en-GB" sz="2000" kern="1200" dirty="0"/>
            <a:t> </a:t>
          </a:r>
          <a:endParaRPr lang="en-US" sz="2000" kern="1200" dirty="0"/>
        </a:p>
      </dsp:txBody>
      <dsp:txXfrm>
        <a:off x="0" y="2215730"/>
        <a:ext cx="10515600" cy="553814"/>
      </dsp:txXfrm>
    </dsp:sp>
    <dsp:sp modelId="{2DAFA065-C097-40B6-A30C-AA1B3945607A}">
      <dsp:nvSpPr>
        <dsp:cNvPr id="0" name=""/>
        <dsp:cNvSpPr/>
      </dsp:nvSpPr>
      <dsp:spPr>
        <a:xfrm>
          <a:off x="0" y="276954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FDA78E-BFC5-4B7D-87E9-1600F3497FC9}">
      <dsp:nvSpPr>
        <dsp:cNvPr id="0" name=""/>
        <dsp:cNvSpPr/>
      </dsp:nvSpPr>
      <dsp:spPr>
        <a:xfrm>
          <a:off x="0" y="2769544"/>
          <a:ext cx="10515600" cy="553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dirty="0" err="1"/>
            <a:t>Membantu</a:t>
          </a:r>
          <a:r>
            <a:rPr lang="en-GB" sz="2000" kern="1200" dirty="0"/>
            <a:t> </a:t>
          </a:r>
          <a:r>
            <a:rPr lang="en-GB" sz="2000" kern="1200" dirty="0" err="1"/>
            <a:t>mengimplikasikan</a:t>
          </a:r>
          <a:r>
            <a:rPr lang="en-GB" sz="2000" kern="1200" dirty="0"/>
            <a:t> </a:t>
          </a:r>
          <a:r>
            <a:rPr lang="en-GB" sz="2000" kern="1200" dirty="0" err="1"/>
            <a:t>dasar-dasar</a:t>
          </a:r>
          <a:r>
            <a:rPr lang="en-GB" sz="2000" kern="1200" dirty="0"/>
            <a:t> </a:t>
          </a:r>
          <a:r>
            <a:rPr lang="en-GB" sz="2000" kern="1200" dirty="0" err="1"/>
            <a:t>kerajaan</a:t>
          </a:r>
          <a:endParaRPr lang="en-US" sz="2000" kern="1200" dirty="0"/>
        </a:p>
      </dsp:txBody>
      <dsp:txXfrm>
        <a:off x="0" y="2769544"/>
        <a:ext cx="10515600" cy="553814"/>
      </dsp:txXfrm>
    </dsp:sp>
    <dsp:sp modelId="{13F9D3A3-1BAB-4104-B1EB-66738A00E4CA}">
      <dsp:nvSpPr>
        <dsp:cNvPr id="0" name=""/>
        <dsp:cNvSpPr/>
      </dsp:nvSpPr>
      <dsp:spPr>
        <a:xfrm>
          <a:off x="0" y="3323358"/>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E7CAE2-59A2-4982-855D-A1F518128703}">
      <dsp:nvSpPr>
        <dsp:cNvPr id="0" name=""/>
        <dsp:cNvSpPr/>
      </dsp:nvSpPr>
      <dsp:spPr>
        <a:xfrm>
          <a:off x="0" y="3323358"/>
          <a:ext cx="10515600" cy="553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dirty="0" err="1"/>
            <a:t>Membantu</a:t>
          </a:r>
          <a:r>
            <a:rPr lang="en-GB" sz="2000" kern="1200" dirty="0"/>
            <a:t> </a:t>
          </a:r>
          <a:r>
            <a:rPr lang="en-GB" sz="2000" kern="1200" dirty="0" err="1"/>
            <a:t>menstrukturkan</a:t>
          </a:r>
          <a:r>
            <a:rPr lang="en-GB" sz="2000" kern="1200" dirty="0"/>
            <a:t> </a:t>
          </a:r>
          <a:r>
            <a:rPr lang="en-GB" sz="2000" kern="1200" dirty="0" err="1"/>
            <a:t>pertanian</a:t>
          </a:r>
          <a:r>
            <a:rPr lang="en-GB" sz="2000" kern="1200" dirty="0"/>
            <a:t> </a:t>
          </a:r>
          <a:r>
            <a:rPr lang="en-GB" sz="2000" kern="1200" dirty="0" err="1"/>
            <a:t>petani</a:t>
          </a:r>
          <a:r>
            <a:rPr lang="en-GB" sz="2000" kern="1200" dirty="0"/>
            <a:t> </a:t>
          </a:r>
          <a:endParaRPr lang="en-US" sz="2000" kern="1200" dirty="0"/>
        </a:p>
      </dsp:txBody>
      <dsp:txXfrm>
        <a:off x="0" y="3323358"/>
        <a:ext cx="10515600" cy="55381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1B94D3-D85D-4F18-93E2-52D22A5171CF}">
      <dsp:nvSpPr>
        <dsp:cNvPr id="0" name=""/>
        <dsp:cNvSpPr/>
      </dsp:nvSpPr>
      <dsp:spPr>
        <a:xfrm>
          <a:off x="1283" y="507350"/>
          <a:ext cx="4505585" cy="28610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5154E8-F0A2-4A3D-B0ED-A6CF91856A4D}">
      <dsp:nvSpPr>
        <dsp:cNvPr id="0" name=""/>
        <dsp:cNvSpPr/>
      </dsp:nvSpPr>
      <dsp:spPr>
        <a:xfrm>
          <a:off x="501904" y="982940"/>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err="1"/>
            <a:t>Kompetensi</a:t>
          </a:r>
          <a:r>
            <a:rPr lang="en-GB" sz="2200" kern="1200" dirty="0"/>
            <a:t> </a:t>
          </a:r>
          <a:r>
            <a:rPr lang="en-GB" sz="2200" kern="1200" dirty="0" err="1"/>
            <a:t>atau</a:t>
          </a:r>
          <a:r>
            <a:rPr lang="en-GB" sz="2200" kern="1200" dirty="0"/>
            <a:t> </a:t>
          </a:r>
          <a:r>
            <a:rPr lang="en-GB" sz="2200" kern="1200" dirty="0" err="1"/>
            <a:t>keupayaan</a:t>
          </a:r>
          <a:r>
            <a:rPr lang="en-GB" sz="2200" kern="1200" dirty="0"/>
            <a:t> </a:t>
          </a:r>
          <a:r>
            <a:rPr lang="en-GB" sz="2200" kern="1200" dirty="0" err="1"/>
            <a:t>seseorang</a:t>
          </a:r>
          <a:r>
            <a:rPr lang="en-GB" sz="2200" kern="1200" dirty="0"/>
            <a:t> </a:t>
          </a:r>
          <a:r>
            <a:rPr lang="en-GB" sz="2200" kern="1200" dirty="0" err="1"/>
            <a:t>pegawai</a:t>
          </a:r>
          <a:r>
            <a:rPr lang="en-GB" sz="2200" kern="1200" dirty="0"/>
            <a:t> </a:t>
          </a:r>
          <a:r>
            <a:rPr lang="en-GB" sz="2200" kern="1200" dirty="0" err="1"/>
            <a:t>pengembangan</a:t>
          </a:r>
          <a:r>
            <a:rPr lang="en-GB" sz="2200" kern="1200" dirty="0"/>
            <a:t> </a:t>
          </a:r>
          <a:r>
            <a:rPr lang="en-GB" sz="2200" kern="1200" dirty="0" err="1"/>
            <a:t>pertanian</a:t>
          </a:r>
          <a:r>
            <a:rPr lang="en-GB" sz="2200" kern="1200" dirty="0"/>
            <a:t> </a:t>
          </a:r>
          <a:r>
            <a:rPr lang="en-GB" sz="2200" kern="1200" dirty="0" err="1"/>
            <a:t>diperlukan</a:t>
          </a:r>
          <a:r>
            <a:rPr lang="en-GB" sz="2200" kern="1200" dirty="0"/>
            <a:t> </a:t>
          </a:r>
          <a:r>
            <a:rPr lang="en-GB" sz="2200" kern="1200" dirty="0" err="1"/>
            <a:t>untuk</a:t>
          </a:r>
          <a:r>
            <a:rPr lang="en-GB" sz="2200" kern="1200" dirty="0"/>
            <a:t> </a:t>
          </a:r>
          <a:r>
            <a:rPr lang="en-GB" sz="2200" kern="1200" dirty="0" err="1"/>
            <a:t>membantu</a:t>
          </a:r>
          <a:r>
            <a:rPr lang="en-GB" sz="2200" kern="1200" dirty="0"/>
            <a:t> </a:t>
          </a:r>
          <a:r>
            <a:rPr lang="en-GB" sz="2200" kern="1200" dirty="0" err="1"/>
            <a:t>tugas</a:t>
          </a:r>
          <a:r>
            <a:rPr lang="en-GB" sz="2200" kern="1200" dirty="0"/>
            <a:t> </a:t>
          </a:r>
          <a:r>
            <a:rPr lang="en-GB" sz="2200" kern="1200" dirty="0" err="1"/>
            <a:t>mereka</a:t>
          </a:r>
          <a:r>
            <a:rPr lang="en-GB" sz="2200" kern="1200" dirty="0"/>
            <a:t> </a:t>
          </a:r>
          <a:r>
            <a:rPr lang="en-GB" sz="2200" kern="1200" dirty="0" err="1"/>
            <a:t>sebagai</a:t>
          </a:r>
          <a:r>
            <a:rPr lang="en-GB" sz="2200" kern="1200" dirty="0"/>
            <a:t> </a:t>
          </a:r>
          <a:r>
            <a:rPr lang="en-GB" sz="2200" kern="1200" dirty="0" err="1"/>
            <a:t>agen</a:t>
          </a:r>
          <a:r>
            <a:rPr lang="en-GB" sz="2200" kern="1200" dirty="0"/>
            <a:t> </a:t>
          </a:r>
          <a:r>
            <a:rPr lang="en-GB" sz="2200" kern="1200" dirty="0" err="1"/>
            <a:t>perubahan</a:t>
          </a:r>
          <a:r>
            <a:rPr lang="en-GB" sz="2200" kern="1200" dirty="0"/>
            <a:t>, </a:t>
          </a:r>
          <a:r>
            <a:rPr lang="en-GB" sz="2200" kern="1200" dirty="0" err="1"/>
            <a:t>pemimpin</a:t>
          </a:r>
          <a:r>
            <a:rPr lang="en-GB" sz="2200" kern="1200" dirty="0"/>
            <a:t>, </a:t>
          </a:r>
          <a:r>
            <a:rPr lang="en-GB" sz="2200" kern="1200" dirty="0" err="1"/>
            <a:t>pembimbing</a:t>
          </a:r>
          <a:r>
            <a:rPr lang="en-GB" sz="2200" kern="1200" dirty="0"/>
            <a:t> dan </a:t>
          </a:r>
          <a:r>
            <a:rPr lang="en-GB" sz="2200" kern="1200" dirty="0" err="1"/>
            <a:t>pakar</a:t>
          </a:r>
          <a:r>
            <a:rPr lang="en-GB" sz="2200" kern="1200" dirty="0"/>
            <a:t> </a:t>
          </a:r>
          <a:r>
            <a:rPr lang="en-GB" sz="2200" kern="1200" dirty="0" err="1"/>
            <a:t>dalam</a:t>
          </a:r>
          <a:r>
            <a:rPr lang="en-GB" sz="2200" kern="1200" dirty="0"/>
            <a:t> </a:t>
          </a:r>
          <a:r>
            <a:rPr lang="en-GB" sz="2200" kern="1200" dirty="0" err="1"/>
            <a:t>bidang</a:t>
          </a:r>
          <a:r>
            <a:rPr lang="en-GB" sz="2200" kern="1200" dirty="0"/>
            <a:t>. </a:t>
          </a:r>
          <a:endParaRPr lang="en-US" sz="2200" kern="1200" dirty="0"/>
        </a:p>
      </dsp:txBody>
      <dsp:txXfrm>
        <a:off x="585701" y="1066737"/>
        <a:ext cx="4337991" cy="2693452"/>
      </dsp:txXfrm>
    </dsp:sp>
    <dsp:sp modelId="{330B825D-BC61-4C71-850D-EB839EF098FD}">
      <dsp:nvSpPr>
        <dsp:cNvPr id="0" name=""/>
        <dsp:cNvSpPr/>
      </dsp:nvSpPr>
      <dsp:spPr>
        <a:xfrm>
          <a:off x="5508110" y="507350"/>
          <a:ext cx="4505585" cy="28610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730149-FEB4-488B-9D67-E1B7094C5371}">
      <dsp:nvSpPr>
        <dsp:cNvPr id="0" name=""/>
        <dsp:cNvSpPr/>
      </dsp:nvSpPr>
      <dsp:spPr>
        <a:xfrm>
          <a:off x="6008730" y="982940"/>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t>Mempunyai kompetensi yang tinggi akan menghasilkan keputusan atau tindakan kerja yang baik dan bermutu. Ini bersesuaian dengan kehendak dan keperluan semasa dimana komuniti tani hari ini sudah banyak berubah. </a:t>
          </a:r>
          <a:endParaRPr lang="en-US" sz="2200" kern="1200"/>
        </a:p>
      </dsp:txBody>
      <dsp:txXfrm>
        <a:off x="6092527" y="1066737"/>
        <a:ext cx="4337991" cy="269345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265922-2A90-4DC4-B95E-57407F643A52}">
      <dsp:nvSpPr>
        <dsp:cNvPr id="0" name=""/>
        <dsp:cNvSpPr/>
      </dsp:nvSpPr>
      <dsp:spPr>
        <a:xfrm>
          <a:off x="1283" y="507350"/>
          <a:ext cx="4505585" cy="28610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C0D6D6-1719-4BBA-834A-5E67F3E0FD40}">
      <dsp:nvSpPr>
        <dsp:cNvPr id="0" name=""/>
        <dsp:cNvSpPr/>
      </dsp:nvSpPr>
      <dsp:spPr>
        <a:xfrm>
          <a:off x="501904" y="982940"/>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Para </a:t>
          </a:r>
          <a:r>
            <a:rPr lang="en-GB" sz="2000" kern="1200" dirty="0" err="1"/>
            <a:t>petani</a:t>
          </a:r>
          <a:r>
            <a:rPr lang="en-GB" sz="2000" kern="1200" dirty="0"/>
            <a:t> </a:t>
          </a:r>
          <a:r>
            <a:rPr lang="en-GB" sz="2000" kern="1200" dirty="0" err="1"/>
            <a:t>sudah</a:t>
          </a:r>
          <a:r>
            <a:rPr lang="en-GB" sz="2000" kern="1200" dirty="0"/>
            <a:t> </a:t>
          </a:r>
          <a:r>
            <a:rPr lang="en-GB" sz="2000" kern="1200" dirty="0" err="1"/>
            <a:t>banyak</a:t>
          </a:r>
          <a:r>
            <a:rPr lang="en-GB" sz="2000" kern="1200" dirty="0"/>
            <a:t> yang </a:t>
          </a:r>
          <a:r>
            <a:rPr lang="en-GB" sz="2000" kern="1200" dirty="0" err="1"/>
            <a:t>berpengetahuan</a:t>
          </a:r>
          <a:r>
            <a:rPr lang="en-GB" sz="2000" kern="1200" dirty="0"/>
            <a:t> dan </a:t>
          </a:r>
          <a:r>
            <a:rPr lang="en-GB" sz="2000" kern="1200" dirty="0" err="1"/>
            <a:t>berpendidikan</a:t>
          </a:r>
          <a:r>
            <a:rPr lang="en-GB" sz="2000" kern="1200" dirty="0"/>
            <a:t> </a:t>
          </a:r>
          <a:r>
            <a:rPr lang="en-GB" sz="2000" kern="1200" dirty="0" err="1"/>
            <a:t>tinggi</a:t>
          </a:r>
          <a:r>
            <a:rPr lang="en-GB" sz="2000" kern="1200" dirty="0"/>
            <a:t>, </a:t>
          </a:r>
          <a:r>
            <a:rPr lang="en-GB" sz="2000" kern="1200" dirty="0" err="1"/>
            <a:t>mempunyai</a:t>
          </a:r>
          <a:r>
            <a:rPr lang="en-GB" sz="2000" kern="1200" dirty="0"/>
            <a:t> </a:t>
          </a:r>
          <a:r>
            <a:rPr lang="en-GB" sz="2000" kern="1200" dirty="0" err="1"/>
            <a:t>permintaan</a:t>
          </a:r>
          <a:r>
            <a:rPr lang="en-GB" sz="2000" kern="1200" dirty="0"/>
            <a:t> </a:t>
          </a:r>
          <a:r>
            <a:rPr lang="en-GB" sz="2000" kern="1200" dirty="0" err="1"/>
            <a:t>tinggi</a:t>
          </a:r>
          <a:r>
            <a:rPr lang="en-GB" sz="2000" kern="1200" dirty="0"/>
            <a:t> </a:t>
          </a:r>
          <a:r>
            <a:rPr lang="en-GB" sz="2000" kern="1200" dirty="0" err="1"/>
            <a:t>terhadap</a:t>
          </a:r>
          <a:r>
            <a:rPr lang="en-GB" sz="2000" kern="1200" dirty="0"/>
            <a:t> </a:t>
          </a:r>
          <a:r>
            <a:rPr lang="en-GB" sz="2000" kern="1200" dirty="0" err="1"/>
            <a:t>teknologi</a:t>
          </a:r>
          <a:r>
            <a:rPr lang="en-GB" sz="2000" kern="1200" dirty="0"/>
            <a:t> dan </a:t>
          </a:r>
          <a:r>
            <a:rPr lang="en-GB" sz="2000" kern="1200" dirty="0" err="1"/>
            <a:t>maklumat</a:t>
          </a:r>
          <a:r>
            <a:rPr lang="en-GB" sz="2000" kern="1200" dirty="0"/>
            <a:t>, </a:t>
          </a:r>
          <a:r>
            <a:rPr lang="en-GB" sz="2000" kern="1200" dirty="0" err="1"/>
            <a:t>sudah</a:t>
          </a:r>
          <a:r>
            <a:rPr lang="en-GB" sz="2000" kern="1200" dirty="0"/>
            <a:t> </a:t>
          </a:r>
          <a:r>
            <a:rPr lang="en-GB" sz="2000" kern="1200" dirty="0" err="1"/>
            <a:t>pandai</a:t>
          </a:r>
          <a:r>
            <a:rPr lang="en-GB" sz="2000" kern="1200" dirty="0"/>
            <a:t> </a:t>
          </a:r>
          <a:r>
            <a:rPr lang="en-GB" sz="2000" kern="1200" dirty="0" err="1"/>
            <a:t>menyuarakan</a:t>
          </a:r>
          <a:r>
            <a:rPr lang="en-GB" sz="2000" kern="1200" dirty="0"/>
            <a:t> </a:t>
          </a:r>
          <a:r>
            <a:rPr lang="en-GB" sz="2000" kern="1200" dirty="0" err="1"/>
            <a:t>pendapat</a:t>
          </a:r>
          <a:r>
            <a:rPr lang="en-GB" sz="2000" kern="1200" dirty="0"/>
            <a:t> dan </a:t>
          </a:r>
          <a:r>
            <a:rPr lang="en-GB" sz="2000" kern="1200" dirty="0" err="1"/>
            <a:t>hak</a:t>
          </a:r>
          <a:r>
            <a:rPr lang="en-GB" sz="2000" kern="1200" dirty="0"/>
            <a:t> </a:t>
          </a:r>
          <a:r>
            <a:rPr lang="en-GB" sz="2000" kern="1200" dirty="0" err="1"/>
            <a:t>mereka</a:t>
          </a:r>
          <a:r>
            <a:rPr lang="en-GB" sz="2000" kern="1200" dirty="0"/>
            <a:t>. </a:t>
          </a:r>
          <a:endParaRPr lang="en-US" sz="2000" kern="1200" dirty="0"/>
        </a:p>
      </dsp:txBody>
      <dsp:txXfrm>
        <a:off x="585701" y="1066737"/>
        <a:ext cx="4337991" cy="2693452"/>
      </dsp:txXfrm>
    </dsp:sp>
    <dsp:sp modelId="{BB6FECDA-F655-4E1F-9CE4-65E763EA6D31}">
      <dsp:nvSpPr>
        <dsp:cNvPr id="0" name=""/>
        <dsp:cNvSpPr/>
      </dsp:nvSpPr>
      <dsp:spPr>
        <a:xfrm>
          <a:off x="5508110" y="507350"/>
          <a:ext cx="4505585" cy="28610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EE4205-0E32-46A1-8C91-9F85C285571F}">
      <dsp:nvSpPr>
        <dsp:cNvPr id="0" name=""/>
        <dsp:cNvSpPr/>
      </dsp:nvSpPr>
      <dsp:spPr>
        <a:xfrm>
          <a:off x="6008730" y="982940"/>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Oleh </a:t>
          </a:r>
          <a:r>
            <a:rPr lang="en-GB" sz="2000" kern="1200" dirty="0" err="1"/>
            <a:t>itu</a:t>
          </a:r>
          <a:r>
            <a:rPr lang="en-GB" sz="2000" kern="1200" dirty="0"/>
            <a:t> </a:t>
          </a:r>
          <a:r>
            <a:rPr lang="en-GB" sz="2000" kern="1200" dirty="0" err="1"/>
            <a:t>pegawai</a:t>
          </a:r>
          <a:r>
            <a:rPr lang="en-GB" sz="2000" kern="1200" dirty="0"/>
            <a:t> </a:t>
          </a:r>
          <a:r>
            <a:rPr lang="en-GB" sz="2000" kern="1200" dirty="0" err="1"/>
            <a:t>pengembangan</a:t>
          </a:r>
          <a:r>
            <a:rPr lang="en-GB" sz="2000" kern="1200" dirty="0"/>
            <a:t> </a:t>
          </a:r>
          <a:r>
            <a:rPr lang="en-GB" sz="2000" kern="1200" dirty="0" err="1"/>
            <a:t>hari</a:t>
          </a:r>
          <a:r>
            <a:rPr lang="en-GB" sz="2000" kern="1200" dirty="0"/>
            <a:t> </a:t>
          </a:r>
          <a:r>
            <a:rPr lang="en-GB" sz="2000" kern="1200" dirty="0" err="1"/>
            <a:t>ini</a:t>
          </a:r>
          <a:r>
            <a:rPr lang="en-GB" sz="2000" kern="1200" dirty="0"/>
            <a:t> </a:t>
          </a:r>
          <a:r>
            <a:rPr lang="en-GB" sz="2000" kern="1200" dirty="0" err="1"/>
            <a:t>perlu</a:t>
          </a:r>
          <a:r>
            <a:rPr lang="en-GB" sz="2000" kern="1200" dirty="0"/>
            <a:t> </a:t>
          </a:r>
          <a:r>
            <a:rPr lang="en-GB" sz="2000" kern="1200" dirty="0" err="1"/>
            <a:t>peka</a:t>
          </a:r>
          <a:r>
            <a:rPr lang="en-GB" sz="2000" kern="1200" dirty="0"/>
            <a:t> </a:t>
          </a:r>
          <a:r>
            <a:rPr lang="en-GB" sz="2000" kern="1200" dirty="0" err="1"/>
            <a:t>dengan</a:t>
          </a:r>
          <a:r>
            <a:rPr lang="en-GB" sz="2000" kern="1200" dirty="0"/>
            <a:t> </a:t>
          </a:r>
          <a:r>
            <a:rPr lang="en-GB" sz="2000" kern="1200" dirty="0" err="1"/>
            <a:t>perubahan</a:t>
          </a:r>
          <a:r>
            <a:rPr lang="en-GB" sz="2000" kern="1200" dirty="0"/>
            <a:t> </a:t>
          </a:r>
          <a:r>
            <a:rPr lang="en-GB" sz="2000" kern="1200" dirty="0" err="1"/>
            <a:t>persekitaran</a:t>
          </a:r>
          <a:r>
            <a:rPr lang="en-GB" sz="2000" kern="1200" dirty="0"/>
            <a:t> </a:t>
          </a:r>
          <a:r>
            <a:rPr lang="en-GB" sz="2000" kern="1200" dirty="0" err="1"/>
            <a:t>meliputi</a:t>
          </a:r>
          <a:r>
            <a:rPr lang="en-GB" sz="2000" kern="1200" dirty="0"/>
            <a:t> </a:t>
          </a:r>
          <a:r>
            <a:rPr lang="en-GB" sz="2000" kern="1200" dirty="0" err="1"/>
            <a:t>pengetahuan</a:t>
          </a:r>
          <a:r>
            <a:rPr lang="en-GB" sz="2000" kern="1200" dirty="0"/>
            <a:t>, </a:t>
          </a:r>
          <a:r>
            <a:rPr lang="en-GB" sz="2000" kern="1200" dirty="0" err="1"/>
            <a:t>kepakaran</a:t>
          </a:r>
          <a:r>
            <a:rPr lang="en-GB" sz="2000" kern="1200" dirty="0"/>
            <a:t> dan </a:t>
          </a:r>
          <a:r>
            <a:rPr lang="en-GB" sz="2000" kern="1200" dirty="0" err="1"/>
            <a:t>kemahiran</a:t>
          </a:r>
          <a:r>
            <a:rPr lang="en-GB" sz="2000" kern="1200" dirty="0"/>
            <a:t> </a:t>
          </a:r>
          <a:r>
            <a:rPr lang="en-GB" sz="2000" kern="1200" dirty="0" err="1"/>
            <a:t>dalam</a:t>
          </a:r>
          <a:r>
            <a:rPr lang="en-GB" sz="2000" kern="1200" dirty="0"/>
            <a:t> </a:t>
          </a:r>
          <a:r>
            <a:rPr lang="en-GB" sz="2000" kern="1200" dirty="0" err="1"/>
            <a:t>bidang</a:t>
          </a:r>
          <a:r>
            <a:rPr lang="en-GB" sz="2000" kern="1200" dirty="0"/>
            <a:t> </a:t>
          </a:r>
          <a:r>
            <a:rPr lang="en-GB" sz="2000" kern="1200" dirty="0" err="1"/>
            <a:t>pertanian</a:t>
          </a:r>
          <a:r>
            <a:rPr lang="en-GB" sz="2000" kern="1200" dirty="0"/>
            <a:t> </a:t>
          </a:r>
          <a:r>
            <a:rPr lang="en-GB" sz="2000" kern="1200" dirty="0" err="1"/>
            <a:t>ataupun</a:t>
          </a:r>
          <a:r>
            <a:rPr lang="en-GB" sz="2000" kern="1200" dirty="0"/>
            <a:t> </a:t>
          </a:r>
          <a:r>
            <a:rPr lang="en-GB" sz="2000" kern="1200" dirty="0" err="1"/>
            <a:t>bidang</a:t>
          </a:r>
          <a:r>
            <a:rPr lang="en-GB" sz="2000" kern="1200" dirty="0"/>
            <a:t> </a:t>
          </a:r>
          <a:r>
            <a:rPr lang="en-GB" sz="2000" kern="1200" dirty="0" err="1"/>
            <a:t>berkaitan</a:t>
          </a:r>
          <a:r>
            <a:rPr lang="en-GB" sz="2000" kern="1200" dirty="0"/>
            <a:t> </a:t>
          </a:r>
          <a:r>
            <a:rPr lang="en-GB" sz="2000" kern="1200" dirty="0" err="1"/>
            <a:t>bagi</a:t>
          </a:r>
          <a:r>
            <a:rPr lang="en-GB" sz="2000" kern="1200" dirty="0"/>
            <a:t> </a:t>
          </a:r>
          <a:r>
            <a:rPr lang="en-GB" sz="2000" kern="1200" dirty="0" err="1"/>
            <a:t>membantu</a:t>
          </a:r>
          <a:r>
            <a:rPr lang="en-GB" sz="2000" kern="1200" dirty="0"/>
            <a:t> </a:t>
          </a:r>
          <a:r>
            <a:rPr lang="en-GB" sz="2000" kern="1200" dirty="0" err="1"/>
            <a:t>masyarakat</a:t>
          </a:r>
          <a:r>
            <a:rPr lang="en-GB" sz="2000" kern="1200" dirty="0"/>
            <a:t> </a:t>
          </a:r>
          <a:r>
            <a:rPr lang="en-GB" sz="2000" kern="1200" dirty="0" err="1"/>
            <a:t>tani</a:t>
          </a:r>
          <a:r>
            <a:rPr lang="en-GB" sz="2000" kern="1200" dirty="0"/>
            <a:t> yang </a:t>
          </a:r>
          <a:r>
            <a:rPr lang="en-GB" sz="2000" kern="1200" dirty="0" err="1"/>
            <a:t>memerlukan</a:t>
          </a:r>
          <a:r>
            <a:rPr lang="en-GB" sz="2000" kern="1200" dirty="0"/>
            <a:t> </a:t>
          </a:r>
          <a:r>
            <a:rPr lang="en-GB" sz="2000" kern="1200" dirty="0" err="1"/>
            <a:t>khidmat</a:t>
          </a:r>
          <a:r>
            <a:rPr lang="en-GB" sz="2000" kern="1200" dirty="0"/>
            <a:t> </a:t>
          </a:r>
          <a:r>
            <a:rPr lang="en-GB" sz="2000" kern="1200" dirty="0" err="1"/>
            <a:t>pengembangan</a:t>
          </a:r>
          <a:endParaRPr lang="en-US" sz="2000" kern="1200" dirty="0"/>
        </a:p>
      </dsp:txBody>
      <dsp:txXfrm>
        <a:off x="6092527" y="1066737"/>
        <a:ext cx="4337991" cy="269345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36784D-243D-4E69-9C2D-CE0E4F4FB3B2}">
      <dsp:nvSpPr>
        <dsp:cNvPr id="0" name=""/>
        <dsp:cNvSpPr/>
      </dsp:nvSpPr>
      <dsp:spPr>
        <a:xfrm>
          <a:off x="0" y="306143"/>
          <a:ext cx="7255707" cy="121680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None/>
          </a:pPr>
          <a:r>
            <a:rPr lang="en-GB" sz="2000" kern="1200" dirty="0"/>
            <a:t>Latihan yang </a:t>
          </a:r>
          <a:r>
            <a:rPr lang="en-GB" sz="2000" kern="1200" dirty="0" err="1"/>
            <a:t>mencukupi</a:t>
          </a:r>
          <a:r>
            <a:rPr lang="en-GB" sz="2000" kern="1200" dirty="0"/>
            <a:t> dan </a:t>
          </a:r>
          <a:r>
            <a:rPr lang="en-GB" sz="2000" kern="1200" dirty="0" err="1"/>
            <a:t>bersesuaian</a:t>
          </a:r>
          <a:r>
            <a:rPr lang="en-GB" sz="2000" kern="1200" dirty="0"/>
            <a:t> </a:t>
          </a:r>
          <a:r>
            <a:rPr lang="en-GB" sz="2000" kern="1200" dirty="0" err="1"/>
            <a:t>mengikut</a:t>
          </a:r>
          <a:r>
            <a:rPr lang="en-GB" sz="2000" kern="1200" dirty="0"/>
            <a:t> </a:t>
          </a:r>
          <a:r>
            <a:rPr lang="en-GB" sz="2000" kern="1200" dirty="0" err="1"/>
            <a:t>bidang</a:t>
          </a:r>
          <a:r>
            <a:rPr lang="en-GB" sz="2000" kern="1200" dirty="0"/>
            <a:t> dan </a:t>
          </a:r>
          <a:r>
            <a:rPr lang="en-GB" sz="2000" kern="1200" dirty="0" err="1"/>
            <a:t>keperluan</a:t>
          </a:r>
          <a:r>
            <a:rPr lang="en-GB" sz="2000" kern="1200" dirty="0"/>
            <a:t> </a:t>
          </a:r>
          <a:r>
            <a:rPr lang="en-GB" sz="2000" kern="1200" dirty="0" err="1"/>
            <a:t>semasa</a:t>
          </a:r>
          <a:r>
            <a:rPr lang="en-GB" sz="2000" kern="1200" dirty="0"/>
            <a:t> </a:t>
          </a:r>
          <a:r>
            <a:rPr lang="en-GB" sz="2000" kern="1200" dirty="0" err="1"/>
            <a:t>membantu</a:t>
          </a:r>
          <a:r>
            <a:rPr lang="en-GB" sz="2000" kern="1200" dirty="0"/>
            <a:t> </a:t>
          </a:r>
          <a:r>
            <a:rPr lang="en-GB" sz="2000" kern="1200" dirty="0" err="1"/>
            <a:t>melahirkan</a:t>
          </a:r>
          <a:r>
            <a:rPr lang="en-GB" sz="2000" kern="1200" dirty="0"/>
            <a:t> </a:t>
          </a:r>
          <a:r>
            <a:rPr lang="en-GB" sz="2000" kern="1200" dirty="0" err="1"/>
            <a:t>seorang</a:t>
          </a:r>
          <a:r>
            <a:rPr lang="en-GB" sz="2000" kern="1200" dirty="0"/>
            <a:t> </a:t>
          </a:r>
          <a:r>
            <a:rPr lang="en-GB" sz="2000" kern="1200" dirty="0" err="1"/>
            <a:t>pegawai</a:t>
          </a:r>
          <a:r>
            <a:rPr lang="en-GB" sz="2000" kern="1200" dirty="0"/>
            <a:t> </a:t>
          </a:r>
          <a:r>
            <a:rPr lang="en-GB" sz="2000" kern="1200" dirty="0" err="1"/>
            <a:t>pengembangan</a:t>
          </a:r>
          <a:r>
            <a:rPr lang="en-GB" sz="2000" kern="1200" dirty="0"/>
            <a:t> yang </a:t>
          </a:r>
          <a:r>
            <a:rPr lang="en-GB" sz="2000" kern="1200" dirty="0" err="1"/>
            <a:t>berkompetensi</a:t>
          </a:r>
          <a:r>
            <a:rPr lang="en-GB" sz="2000" kern="1200" dirty="0"/>
            <a:t>.</a:t>
          </a:r>
          <a:endParaRPr lang="en-US" sz="2000" kern="1200" dirty="0"/>
        </a:p>
      </dsp:txBody>
      <dsp:txXfrm>
        <a:off x="59399" y="365542"/>
        <a:ext cx="7136909" cy="1098002"/>
      </dsp:txXfrm>
    </dsp:sp>
    <dsp:sp modelId="{538B484D-95C6-464E-8961-3BDEA73211EA}">
      <dsp:nvSpPr>
        <dsp:cNvPr id="0" name=""/>
        <dsp:cNvSpPr/>
      </dsp:nvSpPr>
      <dsp:spPr>
        <a:xfrm>
          <a:off x="0" y="1710144"/>
          <a:ext cx="7255707" cy="121680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None/>
          </a:pPr>
          <a:r>
            <a:rPr lang="en-GB" sz="2000" kern="1200"/>
            <a:t>Pembentukan dan penggubalan modul latihan yang mantap perlu mempunyai nisbah yang sesuai antara memberi latihan berbentuk teori dan praktikal. </a:t>
          </a:r>
          <a:endParaRPr lang="en-US" sz="2000" kern="1200"/>
        </a:p>
      </dsp:txBody>
      <dsp:txXfrm>
        <a:off x="59399" y="1769543"/>
        <a:ext cx="7136909" cy="1098002"/>
      </dsp:txXfrm>
    </dsp:sp>
    <dsp:sp modelId="{B6189E28-0454-475C-995D-71B6719D5432}">
      <dsp:nvSpPr>
        <dsp:cNvPr id="0" name=""/>
        <dsp:cNvSpPr/>
      </dsp:nvSpPr>
      <dsp:spPr>
        <a:xfrm>
          <a:off x="0" y="3114144"/>
          <a:ext cx="7255707" cy="121680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None/>
          </a:pPr>
          <a:r>
            <a:rPr lang="en-GB" sz="2000" kern="1200"/>
            <a:t>Malah modul latihan yang menerapkan pengetahuan mengenai bidang teknologi, pengembangan, motivasi, komunikasi dan sebagainya perlu diambilkira. </a:t>
          </a:r>
          <a:endParaRPr lang="en-US" sz="2000" kern="1200"/>
        </a:p>
      </dsp:txBody>
      <dsp:txXfrm>
        <a:off x="59399" y="3173543"/>
        <a:ext cx="7136909" cy="109800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D30A1B-5C62-472B-BA5B-A7B3C716A1EC}">
      <dsp:nvSpPr>
        <dsp:cNvPr id="0" name=""/>
        <dsp:cNvSpPr/>
      </dsp:nvSpPr>
      <dsp:spPr>
        <a:xfrm>
          <a:off x="0" y="20956"/>
          <a:ext cx="7575392" cy="1406924"/>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None/>
          </a:pPr>
          <a:r>
            <a:rPr lang="en-GB" sz="2000" kern="1200" dirty="0"/>
            <a:t>Analisa </a:t>
          </a:r>
          <a:r>
            <a:rPr lang="en-GB" sz="2000" kern="1200" dirty="0" err="1"/>
            <a:t>keperluan</a:t>
          </a:r>
          <a:r>
            <a:rPr lang="en-GB" sz="2000" kern="1200" dirty="0"/>
            <a:t> </a:t>
          </a:r>
          <a:r>
            <a:rPr lang="en-GB" sz="2000" kern="1200" dirty="0" err="1"/>
            <a:t>latihan</a:t>
          </a:r>
          <a:r>
            <a:rPr lang="en-GB" sz="2000" kern="1200" dirty="0"/>
            <a:t> </a:t>
          </a:r>
          <a:r>
            <a:rPr lang="en-GB" sz="2000" kern="1200" dirty="0" err="1"/>
            <a:t>sebelum</a:t>
          </a:r>
          <a:r>
            <a:rPr lang="en-GB" sz="2000" kern="1200" dirty="0"/>
            <a:t> </a:t>
          </a:r>
          <a:r>
            <a:rPr lang="en-GB" sz="2000" kern="1200" dirty="0" err="1"/>
            <a:t>sesuatu</a:t>
          </a:r>
          <a:r>
            <a:rPr lang="en-GB" sz="2000" kern="1200" dirty="0"/>
            <a:t> </a:t>
          </a:r>
          <a:r>
            <a:rPr lang="en-GB" sz="2000" kern="1200" dirty="0" err="1"/>
            <a:t>latihan</a:t>
          </a:r>
          <a:r>
            <a:rPr lang="en-GB" sz="2000" kern="1200" dirty="0"/>
            <a:t> </a:t>
          </a:r>
          <a:r>
            <a:rPr lang="en-GB" sz="2000" kern="1200" dirty="0" err="1"/>
            <a:t>diberikan</a:t>
          </a:r>
          <a:r>
            <a:rPr lang="en-GB" sz="2000" kern="1200" dirty="0"/>
            <a:t> </a:t>
          </a:r>
          <a:r>
            <a:rPr lang="en-GB" sz="2000" kern="1200" dirty="0" err="1"/>
            <a:t>perlu</a:t>
          </a:r>
          <a:r>
            <a:rPr lang="en-GB" sz="2000" kern="1200" dirty="0"/>
            <a:t> </a:t>
          </a:r>
          <a:r>
            <a:rPr lang="en-GB" sz="2000" kern="1200" dirty="0" err="1"/>
            <a:t>dilakukan</a:t>
          </a:r>
          <a:r>
            <a:rPr lang="en-GB" sz="2000" kern="1200" dirty="0"/>
            <a:t> oleh </a:t>
          </a:r>
          <a:r>
            <a:rPr lang="en-GB" sz="2000" kern="1200" dirty="0" err="1"/>
            <a:t>pihak</a:t>
          </a:r>
          <a:r>
            <a:rPr lang="en-GB" sz="2000" kern="1200" dirty="0"/>
            <a:t> </a:t>
          </a:r>
          <a:r>
            <a:rPr lang="en-GB" sz="2000" kern="1200" dirty="0" err="1"/>
            <a:t>agensi</a:t>
          </a:r>
          <a:r>
            <a:rPr lang="en-GB" sz="2000" kern="1200" dirty="0"/>
            <a:t> </a:t>
          </a:r>
          <a:r>
            <a:rPr lang="en-GB" sz="2000" kern="1200" dirty="0" err="1"/>
            <a:t>supaya</a:t>
          </a:r>
          <a:r>
            <a:rPr lang="en-GB" sz="2000" kern="1200" dirty="0"/>
            <a:t> </a:t>
          </a:r>
          <a:r>
            <a:rPr lang="en-GB" sz="2000" kern="1200" dirty="0" err="1"/>
            <a:t>keperluan</a:t>
          </a:r>
          <a:r>
            <a:rPr lang="en-GB" sz="2000" kern="1200" dirty="0"/>
            <a:t> dan </a:t>
          </a:r>
          <a:r>
            <a:rPr lang="en-GB" sz="2000" kern="1200" dirty="0" err="1"/>
            <a:t>kesesuaian</a:t>
          </a:r>
          <a:r>
            <a:rPr lang="en-GB" sz="2000" kern="1200" dirty="0"/>
            <a:t> </a:t>
          </a:r>
          <a:r>
            <a:rPr lang="en-GB" sz="2000" kern="1200" dirty="0" err="1"/>
            <a:t>kursus</a:t>
          </a:r>
          <a:r>
            <a:rPr lang="en-GB" sz="2000" kern="1200" dirty="0"/>
            <a:t> </a:t>
          </a:r>
          <a:r>
            <a:rPr lang="en-GB" sz="2000" kern="1200" dirty="0" err="1"/>
            <a:t>dapat</a:t>
          </a:r>
          <a:r>
            <a:rPr lang="en-GB" sz="2000" kern="1200" dirty="0"/>
            <a:t> </a:t>
          </a:r>
          <a:r>
            <a:rPr lang="en-GB" sz="2000" kern="1200" dirty="0" err="1"/>
            <a:t>diketahui</a:t>
          </a:r>
          <a:r>
            <a:rPr lang="en-GB" sz="2000" kern="1200" dirty="0"/>
            <a:t>. </a:t>
          </a:r>
          <a:endParaRPr lang="en-US" sz="2000" kern="1200" dirty="0"/>
        </a:p>
      </dsp:txBody>
      <dsp:txXfrm>
        <a:off x="68680" y="89636"/>
        <a:ext cx="7438032" cy="1269564"/>
      </dsp:txXfrm>
    </dsp:sp>
    <dsp:sp modelId="{D39F0102-3942-49C3-94C2-266CAB06C30C}">
      <dsp:nvSpPr>
        <dsp:cNvPr id="0" name=""/>
        <dsp:cNvSpPr/>
      </dsp:nvSpPr>
      <dsp:spPr>
        <a:xfrm>
          <a:off x="0" y="1615081"/>
          <a:ext cx="7575392" cy="1406924"/>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None/>
          </a:pPr>
          <a:r>
            <a:rPr lang="en-GB" sz="2000" kern="1200" dirty="0" err="1"/>
            <a:t>Penilaian</a:t>
          </a:r>
          <a:r>
            <a:rPr lang="en-GB" sz="2000" kern="1200" dirty="0"/>
            <a:t> </a:t>
          </a:r>
          <a:r>
            <a:rPr lang="en-GB" sz="2000" kern="1200" dirty="0" err="1"/>
            <a:t>terhadap</a:t>
          </a:r>
          <a:r>
            <a:rPr lang="en-GB" sz="2000" kern="1200" dirty="0"/>
            <a:t> </a:t>
          </a:r>
          <a:r>
            <a:rPr lang="en-GB" sz="2000" kern="1200" dirty="0" err="1"/>
            <a:t>keberkesanan</a:t>
          </a:r>
          <a:r>
            <a:rPr lang="en-GB" sz="2000" kern="1200" dirty="0"/>
            <a:t> </a:t>
          </a:r>
          <a:r>
            <a:rPr lang="en-GB" sz="2000" kern="1200" dirty="0" err="1"/>
            <a:t>kursus</a:t>
          </a:r>
          <a:r>
            <a:rPr lang="en-GB" sz="2000" kern="1200" dirty="0"/>
            <a:t> yang </a:t>
          </a:r>
          <a:r>
            <a:rPr lang="en-GB" sz="2000" kern="1200" dirty="0" err="1"/>
            <a:t>telah</a:t>
          </a:r>
          <a:r>
            <a:rPr lang="en-GB" sz="2000" kern="1200" dirty="0"/>
            <a:t> </a:t>
          </a:r>
          <a:r>
            <a:rPr lang="en-GB" sz="2000" kern="1200" dirty="0" err="1"/>
            <a:t>dijalani</a:t>
          </a:r>
          <a:r>
            <a:rPr lang="en-GB" sz="2000" kern="1200" dirty="0"/>
            <a:t> oleh </a:t>
          </a:r>
          <a:r>
            <a:rPr lang="en-GB" sz="2000" kern="1200" dirty="0" err="1"/>
            <a:t>pegawai</a:t>
          </a:r>
          <a:r>
            <a:rPr lang="en-GB" sz="2000" kern="1200" dirty="0"/>
            <a:t> </a:t>
          </a:r>
          <a:r>
            <a:rPr lang="en-GB" sz="2000" kern="1200" dirty="0" err="1"/>
            <a:t>pengembangan</a:t>
          </a:r>
          <a:r>
            <a:rPr lang="en-GB" sz="2000" kern="1200" dirty="0"/>
            <a:t> </a:t>
          </a:r>
          <a:r>
            <a:rPr lang="en-GB" sz="2000" kern="1200" dirty="0" err="1"/>
            <a:t>pertanian</a:t>
          </a:r>
          <a:r>
            <a:rPr lang="en-GB" sz="2000" kern="1200" dirty="0"/>
            <a:t> juga </a:t>
          </a:r>
          <a:r>
            <a:rPr lang="en-GB" sz="2000" kern="1200" dirty="0" err="1"/>
            <a:t>perlu</a:t>
          </a:r>
          <a:r>
            <a:rPr lang="en-GB" sz="2000" kern="1200" dirty="0"/>
            <a:t> </a:t>
          </a:r>
          <a:r>
            <a:rPr lang="en-GB" sz="2000" kern="1200" dirty="0" err="1"/>
            <a:t>dilaksanakan</a:t>
          </a:r>
          <a:r>
            <a:rPr lang="en-GB" sz="2000" kern="1200" dirty="0"/>
            <a:t> </a:t>
          </a:r>
          <a:r>
            <a:rPr lang="en-GB" sz="2000" kern="1200" dirty="0" err="1"/>
            <a:t>dengan</a:t>
          </a:r>
          <a:r>
            <a:rPr lang="en-GB" sz="2000" kern="1200" dirty="0"/>
            <a:t> </a:t>
          </a:r>
          <a:r>
            <a:rPr lang="en-GB" sz="2000" kern="1200" dirty="0" err="1"/>
            <a:t>sistematik</a:t>
          </a:r>
          <a:r>
            <a:rPr lang="en-GB" sz="2000" kern="1200" dirty="0"/>
            <a:t> </a:t>
          </a:r>
          <a:r>
            <a:rPr lang="en-GB" sz="2000" kern="1200" dirty="0" err="1"/>
            <a:t>supaya</a:t>
          </a:r>
          <a:r>
            <a:rPr lang="en-GB" sz="2000" kern="1200" dirty="0"/>
            <a:t> </a:t>
          </a:r>
          <a:r>
            <a:rPr lang="en-GB" sz="2000" kern="1200" dirty="0" err="1"/>
            <a:t>jurang</a:t>
          </a:r>
          <a:r>
            <a:rPr lang="en-GB" sz="2000" kern="1200" dirty="0"/>
            <a:t> </a:t>
          </a:r>
          <a:r>
            <a:rPr lang="en-GB" sz="2000" kern="1200" dirty="0" err="1"/>
            <a:t>pengetahuan</a:t>
          </a:r>
          <a:r>
            <a:rPr lang="en-GB" sz="2000" kern="1200" dirty="0"/>
            <a:t> dan </a:t>
          </a:r>
          <a:r>
            <a:rPr lang="en-GB" sz="2000" kern="1200" dirty="0" err="1"/>
            <a:t>kepakaran</a:t>
          </a:r>
          <a:r>
            <a:rPr lang="en-GB" sz="2000" kern="1200" dirty="0"/>
            <a:t> </a:t>
          </a:r>
          <a:r>
            <a:rPr lang="en-GB" sz="2000" kern="1200" dirty="0" err="1"/>
            <a:t>pegawai</a:t>
          </a:r>
          <a:r>
            <a:rPr lang="en-GB" sz="2000" kern="1200" dirty="0"/>
            <a:t> dan </a:t>
          </a:r>
          <a:r>
            <a:rPr lang="en-GB" sz="2000" kern="1200" dirty="0" err="1"/>
            <a:t>latihan</a:t>
          </a:r>
          <a:r>
            <a:rPr lang="en-GB" sz="2000" kern="1200" dirty="0"/>
            <a:t> yang </a:t>
          </a:r>
          <a:r>
            <a:rPr lang="en-GB" sz="2000" kern="1200" dirty="0" err="1"/>
            <a:t>diperlukan</a:t>
          </a:r>
          <a:r>
            <a:rPr lang="en-GB" sz="2000" kern="1200" dirty="0"/>
            <a:t> </a:t>
          </a:r>
          <a:r>
            <a:rPr lang="en-GB" sz="2000" kern="1200" dirty="0" err="1"/>
            <a:t>dapat</a:t>
          </a:r>
          <a:r>
            <a:rPr lang="en-GB" sz="2000" kern="1200" dirty="0"/>
            <a:t> </a:t>
          </a:r>
          <a:r>
            <a:rPr lang="en-GB" sz="2000" kern="1200" dirty="0" err="1"/>
            <a:t>dikecilkan</a:t>
          </a:r>
          <a:r>
            <a:rPr lang="en-GB" sz="2000" kern="1200" dirty="0"/>
            <a:t>. </a:t>
          </a:r>
          <a:endParaRPr lang="en-US" sz="2000" kern="1200" dirty="0"/>
        </a:p>
      </dsp:txBody>
      <dsp:txXfrm>
        <a:off x="68680" y="1683761"/>
        <a:ext cx="7438032" cy="1269564"/>
      </dsp:txXfrm>
    </dsp:sp>
    <dsp:sp modelId="{01A939F3-4496-4736-9040-330E19B9E652}">
      <dsp:nvSpPr>
        <dsp:cNvPr id="0" name=""/>
        <dsp:cNvSpPr/>
      </dsp:nvSpPr>
      <dsp:spPr>
        <a:xfrm>
          <a:off x="0" y="3209206"/>
          <a:ext cx="7575392" cy="1406924"/>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None/>
          </a:pPr>
          <a:r>
            <a:rPr lang="en-GB" sz="2000" kern="1200"/>
            <a:t>Ini dapat membantu menghasilkan pegawai pertanian yang mempunyai kompetensi yang tinggi.</a:t>
          </a:r>
          <a:endParaRPr lang="en-US" sz="2000" kern="1200"/>
        </a:p>
      </dsp:txBody>
      <dsp:txXfrm>
        <a:off x="68680" y="3277886"/>
        <a:ext cx="7438032" cy="12695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55F7F8-E5EA-4984-9B34-23BCD8D1D6B6}">
      <dsp:nvSpPr>
        <dsp:cNvPr id="0" name=""/>
        <dsp:cNvSpPr/>
      </dsp:nvSpPr>
      <dsp:spPr>
        <a:xfrm>
          <a:off x="0" y="39687"/>
          <a:ext cx="3286125" cy="197167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MY" sz="3200" kern="1200" dirty="0" err="1"/>
            <a:t>Sumber</a:t>
          </a:r>
          <a:endParaRPr lang="en-GB" sz="3200" kern="1200" dirty="0"/>
        </a:p>
      </dsp:txBody>
      <dsp:txXfrm>
        <a:off x="0" y="39687"/>
        <a:ext cx="3286125" cy="1971675"/>
      </dsp:txXfrm>
    </dsp:sp>
    <dsp:sp modelId="{12258737-57BF-4E73-BF36-8CD3B7115209}">
      <dsp:nvSpPr>
        <dsp:cNvPr id="0" name=""/>
        <dsp:cNvSpPr/>
      </dsp:nvSpPr>
      <dsp:spPr>
        <a:xfrm>
          <a:off x="3614737" y="39687"/>
          <a:ext cx="3286125" cy="1971675"/>
        </a:xfrm>
        <a:prstGeom prst="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MY" sz="3200" kern="1200" dirty="0" err="1"/>
            <a:t>Mesej</a:t>
          </a:r>
          <a:endParaRPr lang="en-GB" sz="3200" kern="1200" dirty="0"/>
        </a:p>
      </dsp:txBody>
      <dsp:txXfrm>
        <a:off x="3614737" y="39687"/>
        <a:ext cx="3286125" cy="1971675"/>
      </dsp:txXfrm>
    </dsp:sp>
    <dsp:sp modelId="{4EBFDAD1-2C23-49DD-BF74-6B33FFEB689D}">
      <dsp:nvSpPr>
        <dsp:cNvPr id="0" name=""/>
        <dsp:cNvSpPr/>
      </dsp:nvSpPr>
      <dsp:spPr>
        <a:xfrm>
          <a:off x="7229475" y="39687"/>
          <a:ext cx="3286125" cy="1971675"/>
        </a:xfrm>
        <a:prstGeom prst="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MY" sz="3200" kern="1200" dirty="0" err="1"/>
            <a:t>Saluran</a:t>
          </a:r>
          <a:endParaRPr lang="en-GB" sz="3200" kern="1200" dirty="0"/>
        </a:p>
      </dsp:txBody>
      <dsp:txXfrm>
        <a:off x="7229475" y="39687"/>
        <a:ext cx="3286125" cy="1971675"/>
      </dsp:txXfrm>
    </dsp:sp>
    <dsp:sp modelId="{A85EC1DF-84CD-437F-BC73-0F90BF7894C1}">
      <dsp:nvSpPr>
        <dsp:cNvPr id="0" name=""/>
        <dsp:cNvSpPr/>
      </dsp:nvSpPr>
      <dsp:spPr>
        <a:xfrm>
          <a:off x="1807368" y="2339975"/>
          <a:ext cx="3286125" cy="1971675"/>
        </a:xfrm>
        <a:prstGeom prst="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MY" sz="3200" kern="1200" dirty="0" err="1"/>
            <a:t>Penerima</a:t>
          </a:r>
          <a:endParaRPr lang="en-GB" sz="3200" kern="1200" dirty="0"/>
        </a:p>
      </dsp:txBody>
      <dsp:txXfrm>
        <a:off x="1807368" y="2339975"/>
        <a:ext cx="3286125" cy="1971675"/>
      </dsp:txXfrm>
    </dsp:sp>
    <dsp:sp modelId="{A8ADE9D8-EC80-43B5-88B3-A3C1B65B8033}">
      <dsp:nvSpPr>
        <dsp:cNvPr id="0" name=""/>
        <dsp:cNvSpPr/>
      </dsp:nvSpPr>
      <dsp:spPr>
        <a:xfrm>
          <a:off x="5422106" y="2339975"/>
          <a:ext cx="3286125" cy="1971675"/>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MY" sz="3200" kern="1200" dirty="0" err="1"/>
            <a:t>Maklum</a:t>
          </a:r>
          <a:r>
            <a:rPr lang="en-MY" sz="3200" kern="1200" dirty="0"/>
            <a:t> </a:t>
          </a:r>
          <a:r>
            <a:rPr lang="en-MY" sz="3200" kern="1200" dirty="0" err="1"/>
            <a:t>Balas</a:t>
          </a:r>
          <a:endParaRPr lang="en-GB" sz="3200" kern="1200" dirty="0"/>
        </a:p>
      </dsp:txBody>
      <dsp:txXfrm>
        <a:off x="5422106" y="2339975"/>
        <a:ext cx="3286125" cy="19716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B34A9F-0BB6-4431-A5DE-24DFD410C28E}">
      <dsp:nvSpPr>
        <dsp:cNvPr id="0" name=""/>
        <dsp:cNvSpPr/>
      </dsp:nvSpPr>
      <dsp:spPr>
        <a:xfrm>
          <a:off x="0" y="2863"/>
          <a:ext cx="6857496"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D6C099-2ABF-4BC9-A500-8E33924A1CE7}">
      <dsp:nvSpPr>
        <dsp:cNvPr id="0" name=""/>
        <dsp:cNvSpPr/>
      </dsp:nvSpPr>
      <dsp:spPr>
        <a:xfrm>
          <a:off x="0" y="2863"/>
          <a:ext cx="6857496" cy="19527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just" defTabSz="933450">
            <a:lnSpc>
              <a:spcPct val="90000"/>
            </a:lnSpc>
            <a:spcBef>
              <a:spcPct val="0"/>
            </a:spcBef>
            <a:spcAft>
              <a:spcPct val="35000"/>
            </a:spcAft>
            <a:buNone/>
          </a:pPr>
          <a:r>
            <a:rPr lang="en-GB" sz="2100" kern="1200" dirty="0" err="1"/>
            <a:t>Untuk</a:t>
          </a:r>
          <a:r>
            <a:rPr lang="en-GB" sz="2100" kern="1200" dirty="0"/>
            <a:t> </a:t>
          </a:r>
          <a:r>
            <a:rPr lang="en-GB" sz="2100" kern="1200" dirty="0" err="1"/>
            <a:t>mencapai</a:t>
          </a:r>
          <a:r>
            <a:rPr lang="en-GB" sz="2100" kern="1200" dirty="0"/>
            <a:t> </a:t>
          </a:r>
          <a:r>
            <a:rPr lang="en-GB" sz="2100" kern="1200" dirty="0" err="1"/>
            <a:t>matlamat</a:t>
          </a:r>
          <a:r>
            <a:rPr lang="en-GB" sz="2100" kern="1200" dirty="0"/>
            <a:t> </a:t>
          </a:r>
          <a:r>
            <a:rPr lang="en-GB" sz="2100" kern="1200" dirty="0" err="1"/>
            <a:t>ini</a:t>
          </a:r>
          <a:r>
            <a:rPr lang="en-GB" sz="2100" kern="1200" dirty="0"/>
            <a:t>, </a:t>
          </a:r>
          <a:r>
            <a:rPr lang="en-GB" sz="2100" kern="1200" dirty="0" err="1"/>
            <a:t>kemampuan</a:t>
          </a:r>
          <a:r>
            <a:rPr lang="en-GB" sz="2100" kern="1200" dirty="0"/>
            <a:t> </a:t>
          </a:r>
          <a:r>
            <a:rPr lang="en-GB" sz="2100" kern="1200" dirty="0" err="1"/>
            <a:t>kepakaran</a:t>
          </a:r>
          <a:r>
            <a:rPr lang="en-GB" sz="2100" kern="1200" dirty="0"/>
            <a:t> dan </a:t>
          </a:r>
          <a:r>
            <a:rPr lang="en-GB" sz="2100" kern="1200" dirty="0" err="1"/>
            <a:t>kesediaan</a:t>
          </a:r>
          <a:r>
            <a:rPr lang="en-GB" sz="2100" kern="1200" dirty="0"/>
            <a:t> </a:t>
          </a:r>
          <a:r>
            <a:rPr lang="en-GB" sz="2100" kern="1200" dirty="0" err="1"/>
            <a:t>semua</a:t>
          </a:r>
          <a:r>
            <a:rPr lang="en-GB" sz="2100" kern="1200" dirty="0"/>
            <a:t> </a:t>
          </a:r>
          <a:r>
            <a:rPr lang="en-GB" sz="2100" kern="1200" dirty="0" err="1"/>
            <a:t>pegawai</a:t>
          </a:r>
          <a:r>
            <a:rPr lang="en-GB" sz="2100" kern="1200" dirty="0"/>
            <a:t> </a:t>
          </a:r>
          <a:r>
            <a:rPr lang="en-GB" sz="2100" kern="1200" dirty="0" err="1"/>
            <a:t>pengembangan</a:t>
          </a:r>
          <a:r>
            <a:rPr lang="en-GB" sz="2100" kern="1200" dirty="0"/>
            <a:t> </a:t>
          </a:r>
          <a:r>
            <a:rPr lang="en-GB" sz="2100" kern="1200" dirty="0" err="1"/>
            <a:t>pertanian</a:t>
          </a:r>
          <a:r>
            <a:rPr lang="en-GB" sz="2100" kern="1200" dirty="0"/>
            <a:t> yang </a:t>
          </a:r>
          <a:r>
            <a:rPr lang="en-GB" sz="2100" kern="1200" dirty="0" err="1"/>
            <a:t>akan</a:t>
          </a:r>
          <a:r>
            <a:rPr lang="en-GB" sz="2100" kern="1200" dirty="0"/>
            <a:t> </a:t>
          </a:r>
          <a:r>
            <a:rPr lang="en-GB" sz="2100" kern="1200" dirty="0" err="1"/>
            <a:t>menjalankan</a:t>
          </a:r>
          <a:r>
            <a:rPr lang="en-GB" sz="2100" kern="1200" dirty="0"/>
            <a:t> </a:t>
          </a:r>
          <a:r>
            <a:rPr lang="en-GB" sz="2100" kern="1200" dirty="0" err="1"/>
            <a:t>tugas</a:t>
          </a:r>
          <a:r>
            <a:rPr lang="en-GB" sz="2100" kern="1200" dirty="0"/>
            <a:t> di </a:t>
          </a:r>
          <a:r>
            <a:rPr lang="en-GB" sz="2100" kern="1200" dirty="0" err="1"/>
            <a:t>dalam</a:t>
          </a:r>
          <a:r>
            <a:rPr lang="en-GB" sz="2100" kern="1200" dirty="0"/>
            <a:t> </a:t>
          </a:r>
          <a:r>
            <a:rPr lang="en-GB" sz="2100" kern="1200" dirty="0" err="1"/>
            <a:t>aktiviti</a:t>
          </a:r>
          <a:r>
            <a:rPr lang="en-GB" sz="2100" kern="1200" dirty="0"/>
            <a:t> </a:t>
          </a:r>
          <a:r>
            <a:rPr lang="en-GB" sz="2100" kern="1200" dirty="0" err="1"/>
            <a:t>pengembangan</a:t>
          </a:r>
          <a:r>
            <a:rPr lang="en-GB" sz="2100" kern="1200" dirty="0"/>
            <a:t> </a:t>
          </a:r>
          <a:r>
            <a:rPr lang="en-GB" sz="2100" kern="1200" dirty="0" err="1"/>
            <a:t>perlu</a:t>
          </a:r>
          <a:r>
            <a:rPr lang="en-GB" sz="2100" kern="1200" dirty="0"/>
            <a:t> </a:t>
          </a:r>
          <a:r>
            <a:rPr lang="en-GB" sz="2100" kern="1200" dirty="0" err="1"/>
            <a:t>menjadi</a:t>
          </a:r>
          <a:r>
            <a:rPr lang="en-GB" sz="2100" kern="1200" dirty="0"/>
            <a:t> </a:t>
          </a:r>
          <a:r>
            <a:rPr lang="en-GB" sz="2100" kern="1200" dirty="0" err="1"/>
            <a:t>perkara</a:t>
          </a:r>
          <a:r>
            <a:rPr lang="en-GB" sz="2100" kern="1200" dirty="0"/>
            <a:t> </a:t>
          </a:r>
          <a:r>
            <a:rPr lang="en-GB" sz="2100" kern="1200" dirty="0" err="1"/>
            <a:t>utama</a:t>
          </a:r>
          <a:r>
            <a:rPr lang="en-GB" sz="2100" kern="1200" dirty="0"/>
            <a:t> </a:t>
          </a:r>
          <a:r>
            <a:rPr lang="en-GB" sz="2100" kern="1200" dirty="0" err="1"/>
            <a:t>untuk</a:t>
          </a:r>
          <a:r>
            <a:rPr lang="en-GB" sz="2100" kern="1200" dirty="0"/>
            <a:t> </a:t>
          </a:r>
          <a:r>
            <a:rPr lang="en-GB" sz="2100" kern="1200" dirty="0" err="1"/>
            <a:t>diambil</a:t>
          </a:r>
          <a:r>
            <a:rPr lang="en-GB" sz="2100" kern="1200" dirty="0"/>
            <a:t> </a:t>
          </a:r>
          <a:r>
            <a:rPr lang="en-GB" sz="2100" kern="1200" dirty="0" err="1"/>
            <a:t>perhatian</a:t>
          </a:r>
          <a:r>
            <a:rPr lang="en-GB" sz="2100" kern="1200" dirty="0"/>
            <a:t>. </a:t>
          </a:r>
          <a:endParaRPr lang="en-US" sz="2100" kern="1200" dirty="0"/>
        </a:p>
      </dsp:txBody>
      <dsp:txXfrm>
        <a:off x="0" y="2863"/>
        <a:ext cx="6857496" cy="1952709"/>
      </dsp:txXfrm>
    </dsp:sp>
    <dsp:sp modelId="{4C92D35C-9A12-4CAD-A4C4-6F2BEF3686F4}">
      <dsp:nvSpPr>
        <dsp:cNvPr id="0" name=""/>
        <dsp:cNvSpPr/>
      </dsp:nvSpPr>
      <dsp:spPr>
        <a:xfrm>
          <a:off x="0" y="1955572"/>
          <a:ext cx="6857496"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9EEFFD-10D2-4674-A069-3B219C9F91E9}">
      <dsp:nvSpPr>
        <dsp:cNvPr id="0" name=""/>
        <dsp:cNvSpPr/>
      </dsp:nvSpPr>
      <dsp:spPr>
        <a:xfrm>
          <a:off x="0" y="1955572"/>
          <a:ext cx="6857496" cy="19527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just" defTabSz="933450">
            <a:lnSpc>
              <a:spcPct val="90000"/>
            </a:lnSpc>
            <a:spcBef>
              <a:spcPct val="0"/>
            </a:spcBef>
            <a:spcAft>
              <a:spcPct val="35000"/>
            </a:spcAft>
            <a:buNone/>
          </a:pPr>
          <a:r>
            <a:rPr lang="en-GB" sz="2100" kern="1200" dirty="0" err="1"/>
            <a:t>Penyampaian</a:t>
          </a:r>
          <a:r>
            <a:rPr lang="en-GB" sz="2100" kern="1200" dirty="0"/>
            <a:t> dan </a:t>
          </a:r>
          <a:r>
            <a:rPr lang="en-GB" sz="2100" kern="1200" dirty="0" err="1"/>
            <a:t>perlaksanaan</a:t>
          </a:r>
          <a:r>
            <a:rPr lang="en-GB" sz="2100" kern="1200" dirty="0"/>
            <a:t> </a:t>
          </a:r>
          <a:r>
            <a:rPr lang="en-GB" sz="2100" kern="1200" dirty="0" err="1"/>
            <a:t>aktiviti</a:t>
          </a:r>
          <a:r>
            <a:rPr lang="en-GB" sz="2100" kern="1200" dirty="0"/>
            <a:t> </a:t>
          </a:r>
          <a:r>
            <a:rPr lang="en-GB" sz="2100" kern="1200" dirty="0" err="1"/>
            <a:t>pengembangan</a:t>
          </a:r>
          <a:r>
            <a:rPr lang="en-GB" sz="2100" kern="1200" dirty="0"/>
            <a:t> yang </a:t>
          </a:r>
          <a:r>
            <a:rPr lang="en-GB" sz="2100" kern="1200" dirty="0" err="1"/>
            <a:t>berkesan</a:t>
          </a:r>
          <a:r>
            <a:rPr lang="en-GB" sz="2100" kern="1200" dirty="0"/>
            <a:t> </a:t>
          </a:r>
          <a:r>
            <a:rPr lang="en-GB" sz="2100" kern="1200" dirty="0" err="1"/>
            <a:t>terletak</a:t>
          </a:r>
          <a:r>
            <a:rPr lang="en-GB" sz="2100" kern="1200" dirty="0"/>
            <a:t> </a:t>
          </a:r>
          <a:r>
            <a:rPr lang="en-GB" sz="2100" kern="1200" dirty="0" err="1"/>
            <a:t>kepada</a:t>
          </a:r>
          <a:r>
            <a:rPr lang="en-GB" sz="2100" kern="1200" dirty="0"/>
            <a:t> </a:t>
          </a:r>
          <a:r>
            <a:rPr lang="en-GB" sz="2100" kern="1200" dirty="0" err="1"/>
            <a:t>pengetahuan</a:t>
          </a:r>
          <a:r>
            <a:rPr lang="en-GB" sz="2100" kern="1200" dirty="0"/>
            <a:t>, </a:t>
          </a:r>
          <a:r>
            <a:rPr lang="en-GB" sz="2100" kern="1200" dirty="0" err="1"/>
            <a:t>kemahiran</a:t>
          </a:r>
          <a:r>
            <a:rPr lang="en-GB" sz="2100" kern="1200" dirty="0"/>
            <a:t> dan </a:t>
          </a:r>
          <a:r>
            <a:rPr lang="en-GB" sz="2100" kern="1200" dirty="0" err="1"/>
            <a:t>kepakaran</a:t>
          </a:r>
          <a:r>
            <a:rPr lang="en-GB" sz="2100" kern="1200" dirty="0"/>
            <a:t> </a:t>
          </a:r>
          <a:r>
            <a:rPr lang="en-GB" sz="2100" kern="1200" dirty="0" err="1"/>
            <a:t>pegawai</a:t>
          </a:r>
          <a:r>
            <a:rPr lang="en-GB" sz="2100" kern="1200" dirty="0"/>
            <a:t> </a:t>
          </a:r>
          <a:r>
            <a:rPr lang="en-GB" sz="2100" kern="1200" dirty="0" err="1"/>
            <a:t>pengembangan</a:t>
          </a:r>
          <a:r>
            <a:rPr lang="en-GB" sz="2100" kern="1200" dirty="0"/>
            <a:t>. </a:t>
          </a:r>
          <a:endParaRPr lang="en-US" sz="2100" kern="1200" dirty="0"/>
        </a:p>
      </dsp:txBody>
      <dsp:txXfrm>
        <a:off x="0" y="1955572"/>
        <a:ext cx="6857496" cy="1952709"/>
      </dsp:txXfrm>
    </dsp:sp>
    <dsp:sp modelId="{CC9D4E0B-2B87-4402-9734-DCD8684A1A4F}">
      <dsp:nvSpPr>
        <dsp:cNvPr id="0" name=""/>
        <dsp:cNvSpPr/>
      </dsp:nvSpPr>
      <dsp:spPr>
        <a:xfrm>
          <a:off x="0" y="3908282"/>
          <a:ext cx="6857496"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4F9A98-DEDF-4C2D-8F2C-B22403DFBA1B}">
      <dsp:nvSpPr>
        <dsp:cNvPr id="0" name=""/>
        <dsp:cNvSpPr/>
      </dsp:nvSpPr>
      <dsp:spPr>
        <a:xfrm>
          <a:off x="0" y="3908282"/>
          <a:ext cx="6857496" cy="19527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just" defTabSz="933450">
            <a:lnSpc>
              <a:spcPct val="90000"/>
            </a:lnSpc>
            <a:spcBef>
              <a:spcPct val="0"/>
            </a:spcBef>
            <a:spcAft>
              <a:spcPct val="35000"/>
            </a:spcAft>
            <a:buNone/>
          </a:pPr>
          <a:r>
            <a:rPr lang="en-GB" sz="2100" kern="1200"/>
            <a:t>Kualiti pegawai pengembangan pertanian perlu dipertingkatkan dari masa ke semasa selari dengan perubahan dunia pertanian dan keperluan semasa bagi memenuhi keperluan mendidik petani agar mencapai matlamat pertanian dan memperkasakan mereka agar boleh berdikari.</a:t>
          </a:r>
          <a:endParaRPr lang="en-US" sz="2100" kern="1200"/>
        </a:p>
      </dsp:txBody>
      <dsp:txXfrm>
        <a:off x="0" y="3908282"/>
        <a:ext cx="6857496" cy="19527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106131-1B74-4E4D-BE99-BE9D92FBCDF1}">
      <dsp:nvSpPr>
        <dsp:cNvPr id="0" name=""/>
        <dsp:cNvSpPr/>
      </dsp:nvSpPr>
      <dsp:spPr>
        <a:xfrm>
          <a:off x="0" y="773"/>
          <a:ext cx="639860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16C28E-4751-4737-881C-F3F38D155FC1}">
      <dsp:nvSpPr>
        <dsp:cNvPr id="0" name=""/>
        <dsp:cNvSpPr/>
      </dsp:nvSpPr>
      <dsp:spPr>
        <a:xfrm>
          <a:off x="0" y="773"/>
          <a:ext cx="6398609" cy="12662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None/>
          </a:pPr>
          <a:r>
            <a:rPr lang="ms-MY" sz="1800" kern="1200" dirty="0"/>
            <a:t>Istilah “program” ialah senarai acara atau rancangan prosedur.</a:t>
          </a:r>
          <a:r>
            <a:rPr lang="en-GB" sz="1800" kern="1200" dirty="0"/>
            <a:t> </a:t>
          </a:r>
          <a:endParaRPr lang="en-US" sz="1800" kern="1200" dirty="0"/>
        </a:p>
      </dsp:txBody>
      <dsp:txXfrm>
        <a:off x="0" y="773"/>
        <a:ext cx="6398609" cy="1266231"/>
      </dsp:txXfrm>
    </dsp:sp>
    <dsp:sp modelId="{CC4F3D51-486E-4D88-BBBB-536BDDD2F4AD}">
      <dsp:nvSpPr>
        <dsp:cNvPr id="0" name=""/>
        <dsp:cNvSpPr/>
      </dsp:nvSpPr>
      <dsp:spPr>
        <a:xfrm>
          <a:off x="0" y="1267004"/>
          <a:ext cx="6398609"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739DAC-4AE7-4B7F-92A7-8E7D67EC3778}">
      <dsp:nvSpPr>
        <dsp:cNvPr id="0" name=""/>
        <dsp:cNvSpPr/>
      </dsp:nvSpPr>
      <dsp:spPr>
        <a:xfrm>
          <a:off x="0" y="1267004"/>
          <a:ext cx="6398609" cy="12662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None/>
          </a:pPr>
          <a:r>
            <a:rPr lang="fi-FI" sz="1800" kern="1200" dirty="0"/>
            <a:t>Perkataan ”perancangan” berasal daripada perkataan Latin "Planta”, bermakna </a:t>
          </a:r>
          <a:r>
            <a:rPr lang="ms-MY" sz="1800" kern="1200" dirty="0"/>
            <a:t>menyediakan asas bagi badan organisasi untuk berdiri.</a:t>
          </a:r>
          <a:r>
            <a:rPr lang="fi-FI" sz="1800" kern="1200" dirty="0"/>
            <a:t> S</a:t>
          </a:r>
          <a:r>
            <a:rPr lang="en-GB" sz="1800" kern="1200" dirty="0" err="1"/>
            <a:t>ecara</a:t>
          </a:r>
          <a:r>
            <a:rPr lang="en-GB" sz="1800" kern="1200" dirty="0"/>
            <a:t> </a:t>
          </a:r>
          <a:r>
            <a:rPr lang="en-GB" sz="1800" kern="1200" dirty="0" err="1"/>
            <a:t>amnya</a:t>
          </a:r>
          <a:r>
            <a:rPr lang="en-GB" sz="1800" kern="1200" dirty="0"/>
            <a:t>, </a:t>
          </a:r>
          <a:r>
            <a:rPr lang="en-GB" sz="1800" kern="1200" dirty="0" err="1"/>
            <a:t>perancangan</a:t>
          </a:r>
          <a:r>
            <a:rPr lang="en-GB" sz="1800" kern="1200" dirty="0"/>
            <a:t> </a:t>
          </a:r>
          <a:r>
            <a:rPr lang="en-GB" sz="1800" kern="1200" dirty="0" err="1"/>
            <a:t>bermaksud</a:t>
          </a:r>
          <a:r>
            <a:rPr lang="en-GB" sz="1800" kern="1200" dirty="0"/>
            <a:t> </a:t>
          </a:r>
          <a:r>
            <a:rPr lang="en-GB" sz="1800" kern="1200" dirty="0" err="1"/>
            <a:t>rangka</a:t>
          </a:r>
          <a:r>
            <a:rPr lang="en-GB" sz="1800" kern="1200" dirty="0"/>
            <a:t>, </a:t>
          </a:r>
          <a:r>
            <a:rPr lang="en-GB" sz="1800" kern="1200" dirty="0" err="1"/>
            <a:t>draf</a:t>
          </a:r>
          <a:r>
            <a:rPr lang="en-GB" sz="1800" kern="1200" dirty="0"/>
            <a:t>, </a:t>
          </a:r>
          <a:r>
            <a:rPr lang="en-GB" sz="1800" kern="1200" dirty="0" err="1"/>
            <a:t>peta</a:t>
          </a:r>
          <a:r>
            <a:rPr lang="en-GB" sz="1800" kern="1200" dirty="0"/>
            <a:t>, </a:t>
          </a:r>
          <a:r>
            <a:rPr lang="en-GB" sz="1800" kern="1200" dirty="0" err="1"/>
            <a:t>skema</a:t>
          </a:r>
          <a:r>
            <a:rPr lang="en-GB" sz="1800" kern="1200" dirty="0"/>
            <a:t> </a:t>
          </a:r>
          <a:r>
            <a:rPr lang="en-GB" sz="1800" kern="1200" dirty="0" err="1"/>
            <a:t>untuk</a:t>
          </a:r>
          <a:r>
            <a:rPr lang="en-GB" sz="1800" kern="1200" dirty="0"/>
            <a:t> </a:t>
          </a:r>
          <a:r>
            <a:rPr lang="en-GB" sz="1800" kern="1200" dirty="0" err="1"/>
            <a:t>membuat</a:t>
          </a:r>
          <a:r>
            <a:rPr lang="en-GB" sz="1800" kern="1200" dirty="0"/>
            <a:t> </a:t>
          </a:r>
          <a:r>
            <a:rPr lang="en-GB" sz="1800" kern="1200" dirty="0" err="1"/>
            <a:t>atau</a:t>
          </a:r>
          <a:r>
            <a:rPr lang="en-GB" sz="1800" kern="1200" dirty="0"/>
            <a:t> </a:t>
          </a:r>
          <a:r>
            <a:rPr lang="en-GB" sz="1800" kern="1200" dirty="0" err="1"/>
            <a:t>melakukan</a:t>
          </a:r>
          <a:r>
            <a:rPr lang="en-GB" sz="1800" kern="1200" dirty="0"/>
            <a:t> </a:t>
          </a:r>
          <a:r>
            <a:rPr lang="en-GB" sz="1800" kern="1200" dirty="0" err="1"/>
            <a:t>atau</a:t>
          </a:r>
          <a:r>
            <a:rPr lang="en-GB" sz="1800" kern="1200" dirty="0"/>
            <a:t> </a:t>
          </a:r>
          <a:r>
            <a:rPr lang="en-GB" sz="1800" kern="1200" dirty="0" err="1"/>
            <a:t>menyusun</a:t>
          </a:r>
          <a:r>
            <a:rPr lang="en-GB" sz="1800" kern="1200" dirty="0"/>
            <a:t> </a:t>
          </a:r>
          <a:r>
            <a:rPr lang="en-GB" sz="1800" kern="1200" dirty="0" err="1"/>
            <a:t>sesuatu</a:t>
          </a:r>
          <a:r>
            <a:rPr lang="en-GB" sz="1800" kern="1200" dirty="0"/>
            <a:t>.</a:t>
          </a:r>
          <a:endParaRPr lang="en-US" sz="1800" kern="1200" dirty="0"/>
        </a:p>
      </dsp:txBody>
      <dsp:txXfrm>
        <a:off x="0" y="1267004"/>
        <a:ext cx="6398609" cy="1266231"/>
      </dsp:txXfrm>
    </dsp:sp>
    <dsp:sp modelId="{B6F7A516-2D29-48AD-9BA1-01464E66B58F}">
      <dsp:nvSpPr>
        <dsp:cNvPr id="0" name=""/>
        <dsp:cNvSpPr/>
      </dsp:nvSpPr>
      <dsp:spPr>
        <a:xfrm>
          <a:off x="0" y="2533236"/>
          <a:ext cx="6398609"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0C63EF-37D2-4AA5-B4BA-350F374B9108}">
      <dsp:nvSpPr>
        <dsp:cNvPr id="0" name=""/>
        <dsp:cNvSpPr/>
      </dsp:nvSpPr>
      <dsp:spPr>
        <a:xfrm>
          <a:off x="0" y="2533236"/>
          <a:ext cx="6398609" cy="12662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None/>
          </a:pPr>
          <a:r>
            <a:rPr lang="en-GB" sz="1800" kern="1200" dirty="0" err="1"/>
            <a:t>Perancangan</a:t>
          </a:r>
          <a:r>
            <a:rPr lang="en-GB" sz="1800" kern="1200" dirty="0"/>
            <a:t> program </a:t>
          </a:r>
          <a:r>
            <a:rPr lang="en-GB" sz="1800" kern="1200" dirty="0" err="1"/>
            <a:t>merujuk</a:t>
          </a:r>
          <a:r>
            <a:rPr lang="en-GB" sz="1800" kern="1200" dirty="0"/>
            <a:t> </a:t>
          </a:r>
          <a:r>
            <a:rPr lang="en-GB" sz="1800" kern="1200" dirty="0" err="1"/>
            <a:t>kepada</a:t>
          </a:r>
          <a:r>
            <a:rPr lang="en-GB" sz="1800" kern="1200" dirty="0"/>
            <a:t> </a:t>
          </a:r>
          <a:r>
            <a:rPr lang="en-GB" sz="1800" kern="1200" dirty="0" err="1"/>
            <a:t>seni</a:t>
          </a:r>
          <a:r>
            <a:rPr lang="en-GB" sz="1800" kern="1200" dirty="0"/>
            <a:t> </a:t>
          </a:r>
          <a:r>
            <a:rPr lang="en-GB" sz="1800" kern="1200" dirty="0" err="1"/>
            <a:t>mereka</a:t>
          </a:r>
          <a:r>
            <a:rPr lang="en-GB" sz="1800" kern="1200" dirty="0"/>
            <a:t> </a:t>
          </a:r>
          <a:r>
            <a:rPr lang="en-GB" sz="1800" kern="1200" dirty="0" err="1"/>
            <a:t>bentuk</a:t>
          </a:r>
          <a:r>
            <a:rPr lang="en-GB" sz="1800" kern="1200" dirty="0"/>
            <a:t> dan </a:t>
          </a:r>
          <a:r>
            <a:rPr lang="en-GB" sz="1800" kern="1200" dirty="0" err="1"/>
            <a:t>melaksanakan</a:t>
          </a:r>
          <a:r>
            <a:rPr lang="en-GB" sz="1800" kern="1200" dirty="0"/>
            <a:t> </a:t>
          </a:r>
          <a:r>
            <a:rPr lang="en-GB" sz="1800" kern="1200" dirty="0" err="1"/>
            <a:t>tindakan</a:t>
          </a:r>
          <a:r>
            <a:rPr lang="en-GB" sz="1800" kern="1200" dirty="0"/>
            <a:t> </a:t>
          </a:r>
          <a:r>
            <a:rPr lang="en-GB" sz="1800" kern="1200" dirty="0" err="1"/>
            <a:t>untuk</a:t>
          </a:r>
          <a:r>
            <a:rPr lang="en-GB" sz="1800" kern="1200" dirty="0"/>
            <a:t> </a:t>
          </a:r>
          <a:r>
            <a:rPr lang="en-GB" sz="1800" kern="1200" dirty="0" err="1"/>
            <a:t>mencapai</a:t>
          </a:r>
          <a:r>
            <a:rPr lang="en-GB" sz="1800" kern="1200" dirty="0"/>
            <a:t> program yang </a:t>
          </a:r>
          <a:r>
            <a:rPr lang="en-GB" sz="1800" kern="1200" dirty="0" err="1"/>
            <a:t>berkesan</a:t>
          </a:r>
          <a:r>
            <a:rPr lang="en-GB" sz="1800" kern="1200" dirty="0"/>
            <a:t>.</a:t>
          </a:r>
        </a:p>
      </dsp:txBody>
      <dsp:txXfrm>
        <a:off x="0" y="2533236"/>
        <a:ext cx="6398609" cy="1266231"/>
      </dsp:txXfrm>
    </dsp:sp>
    <dsp:sp modelId="{079FFFE1-7BB7-43C5-AD8B-5B7431413C7E}">
      <dsp:nvSpPr>
        <dsp:cNvPr id="0" name=""/>
        <dsp:cNvSpPr/>
      </dsp:nvSpPr>
      <dsp:spPr>
        <a:xfrm>
          <a:off x="0" y="3799468"/>
          <a:ext cx="6398609"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BE1EB2-8058-45A3-9FBB-C9F4CFBEC60F}">
      <dsp:nvSpPr>
        <dsp:cNvPr id="0" name=""/>
        <dsp:cNvSpPr/>
      </dsp:nvSpPr>
      <dsp:spPr>
        <a:xfrm>
          <a:off x="0" y="3799468"/>
          <a:ext cx="6398609" cy="12662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None/>
          </a:pPr>
          <a:r>
            <a:rPr lang="en-GB" sz="1800" kern="1200" dirty="0" err="1"/>
            <a:t>Perancangan</a:t>
          </a:r>
          <a:r>
            <a:rPr lang="en-GB" sz="1800" kern="1200" dirty="0"/>
            <a:t> program </a:t>
          </a:r>
          <a:r>
            <a:rPr lang="en-GB" sz="1800" kern="1200" dirty="0" err="1"/>
            <a:t>adalah</a:t>
          </a:r>
          <a:r>
            <a:rPr lang="en-GB" sz="1800" kern="1200" dirty="0"/>
            <a:t> </a:t>
          </a:r>
          <a:r>
            <a:rPr lang="en-GB" sz="1800" kern="1200" dirty="0" err="1"/>
            <a:t>satu</a:t>
          </a:r>
          <a:r>
            <a:rPr lang="en-GB" sz="1800" kern="1200" dirty="0"/>
            <a:t> </a:t>
          </a:r>
          <a:r>
            <a:rPr lang="en-GB" sz="1800" kern="1200" dirty="0" err="1"/>
            <a:t>usaha</a:t>
          </a:r>
          <a:r>
            <a:rPr lang="en-GB" sz="1800" kern="1200" dirty="0"/>
            <a:t> </a:t>
          </a:r>
          <a:r>
            <a:rPr lang="en-GB" sz="1800" kern="1200" dirty="0" err="1"/>
            <a:t>untuk</a:t>
          </a:r>
          <a:r>
            <a:rPr lang="en-GB" sz="1800" kern="1200" dirty="0"/>
            <a:t> </a:t>
          </a:r>
          <a:r>
            <a:rPr lang="en-GB" sz="1800" kern="1200" dirty="0" err="1"/>
            <a:t>menggunakan</a:t>
          </a:r>
          <a:r>
            <a:rPr lang="en-GB" sz="1800" kern="1200" dirty="0"/>
            <a:t> </a:t>
          </a:r>
          <a:r>
            <a:rPr lang="en-GB" sz="1800" kern="1200" dirty="0" err="1"/>
            <a:t>sumber</a:t>
          </a:r>
          <a:r>
            <a:rPr lang="en-GB" sz="1800" kern="1200" dirty="0"/>
            <a:t> yang </a:t>
          </a:r>
          <a:r>
            <a:rPr lang="en-GB" sz="1800" kern="1200" dirty="0" err="1"/>
            <a:t>ada</a:t>
          </a:r>
          <a:r>
            <a:rPr lang="en-GB" sz="1800" kern="1200" dirty="0"/>
            <a:t> dan </a:t>
          </a:r>
          <a:r>
            <a:rPr lang="en-GB" sz="1800" kern="1200" dirty="0" err="1"/>
            <a:t>keupayaan</a:t>
          </a:r>
          <a:r>
            <a:rPr lang="en-GB" sz="1800" kern="1200" dirty="0"/>
            <a:t> </a:t>
          </a:r>
          <a:r>
            <a:rPr lang="en-GB" sz="1800" kern="1200" dirty="0" err="1"/>
            <a:t>organisasi</a:t>
          </a:r>
          <a:r>
            <a:rPr lang="en-GB" sz="1800" kern="1200" dirty="0"/>
            <a:t> </a:t>
          </a:r>
          <a:r>
            <a:rPr lang="en-GB" sz="1800" kern="1200" dirty="0" err="1"/>
            <a:t>untuk</a:t>
          </a:r>
          <a:r>
            <a:rPr lang="en-GB" sz="1800" kern="1200" dirty="0"/>
            <a:t> </a:t>
          </a:r>
          <a:r>
            <a:rPr lang="en-GB" sz="1800" kern="1200" dirty="0" err="1"/>
            <a:t>mencapai</a:t>
          </a:r>
          <a:r>
            <a:rPr lang="en-GB" sz="1800" kern="1200" dirty="0"/>
            <a:t> </a:t>
          </a:r>
          <a:r>
            <a:rPr lang="en-GB" sz="1800" kern="1200" dirty="0" err="1"/>
            <a:t>hasil</a:t>
          </a:r>
          <a:r>
            <a:rPr lang="en-GB" sz="1800" kern="1200" dirty="0"/>
            <a:t> yang </a:t>
          </a:r>
          <a:r>
            <a:rPr lang="en-GB" sz="1800" kern="1200" dirty="0" err="1"/>
            <a:t>terbaik</a:t>
          </a:r>
          <a:r>
            <a:rPr lang="en-GB" sz="1800" kern="1200" dirty="0"/>
            <a:t> </a:t>
          </a:r>
          <a:r>
            <a:rPr lang="en-GB" sz="1800" kern="1200" dirty="0" err="1"/>
            <a:t>dalam</a:t>
          </a:r>
          <a:r>
            <a:rPr lang="en-GB" sz="1800" kern="1200" dirty="0"/>
            <a:t> </a:t>
          </a:r>
          <a:r>
            <a:rPr lang="en-GB" sz="1800" kern="1200" dirty="0" err="1"/>
            <a:t>usaha</a:t>
          </a:r>
          <a:r>
            <a:rPr lang="en-GB" sz="1800" kern="1200" dirty="0"/>
            <a:t> </a:t>
          </a:r>
          <a:r>
            <a:rPr lang="en-GB" sz="1800" kern="1200" dirty="0" err="1"/>
            <a:t>pengembangan</a:t>
          </a:r>
          <a:r>
            <a:rPr lang="en-GB" sz="1800" kern="1200" dirty="0"/>
            <a:t> dan </a:t>
          </a:r>
          <a:r>
            <a:rPr lang="en-GB" sz="1800" kern="1200" dirty="0" err="1"/>
            <a:t>pendidikan</a:t>
          </a:r>
          <a:r>
            <a:rPr lang="en-GB" sz="1800" kern="1200" dirty="0"/>
            <a:t>.</a:t>
          </a:r>
        </a:p>
      </dsp:txBody>
      <dsp:txXfrm>
        <a:off x="0" y="3799468"/>
        <a:ext cx="6398609" cy="1266231"/>
      </dsp:txXfrm>
    </dsp:sp>
    <dsp:sp modelId="{7DC31081-CB85-430B-AC0C-FBBFD5C68F72}">
      <dsp:nvSpPr>
        <dsp:cNvPr id="0" name=""/>
        <dsp:cNvSpPr/>
      </dsp:nvSpPr>
      <dsp:spPr>
        <a:xfrm>
          <a:off x="0" y="5065700"/>
          <a:ext cx="6398609"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FFDDF7-74EC-431B-99D7-4C663E183928}">
      <dsp:nvSpPr>
        <dsp:cNvPr id="0" name=""/>
        <dsp:cNvSpPr/>
      </dsp:nvSpPr>
      <dsp:spPr>
        <a:xfrm>
          <a:off x="0" y="5065700"/>
          <a:ext cx="6398609" cy="12662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None/>
          </a:pPr>
          <a:r>
            <a:rPr lang="en-GB" sz="1800" b="1" u="sng" kern="1200" dirty="0" err="1"/>
            <a:t>Perancangan</a:t>
          </a:r>
          <a:r>
            <a:rPr lang="en-GB" sz="1800" b="1" u="sng" kern="1200" dirty="0"/>
            <a:t> program </a:t>
          </a:r>
          <a:r>
            <a:rPr lang="en-GB" sz="1800" b="1" u="sng" kern="1200" dirty="0" err="1"/>
            <a:t>pengembangan</a:t>
          </a:r>
          <a:r>
            <a:rPr lang="en-GB" sz="1800" b="1" u="sng" kern="1200" dirty="0"/>
            <a:t> </a:t>
          </a:r>
          <a:r>
            <a:rPr lang="en-GB" sz="1800" kern="1200" dirty="0" err="1"/>
            <a:t>ialah</a:t>
          </a:r>
          <a:r>
            <a:rPr lang="en-GB" sz="1800" kern="1200" dirty="0"/>
            <a:t> </a:t>
          </a:r>
          <a:r>
            <a:rPr lang="en-GB" sz="1800" kern="1200" dirty="0" err="1"/>
            <a:t>satu</a:t>
          </a:r>
          <a:r>
            <a:rPr lang="en-GB" sz="1800" kern="1200" dirty="0"/>
            <a:t> proses </a:t>
          </a:r>
          <a:r>
            <a:rPr lang="en-GB" sz="1800" kern="1200" dirty="0" err="1"/>
            <a:t>menyediakan</a:t>
          </a:r>
          <a:r>
            <a:rPr lang="en-GB" sz="1800" kern="1200" dirty="0"/>
            <a:t> garis </a:t>
          </a:r>
          <a:r>
            <a:rPr lang="en-GB" sz="1800" kern="1200" dirty="0" err="1"/>
            <a:t>tindakan</a:t>
          </a:r>
          <a:r>
            <a:rPr lang="en-GB" sz="1800" kern="1200" dirty="0"/>
            <a:t> yang </a:t>
          </a:r>
          <a:r>
            <a:rPr lang="en-GB" sz="1800" kern="1200" dirty="0" err="1"/>
            <a:t>sistematik</a:t>
          </a:r>
          <a:r>
            <a:rPr lang="en-GB" sz="1800" kern="1200" dirty="0"/>
            <a:t> </a:t>
          </a:r>
          <a:r>
            <a:rPr lang="en-GB" sz="1800" kern="1200" dirty="0" err="1"/>
            <a:t>untuk</a:t>
          </a:r>
          <a:r>
            <a:rPr lang="en-GB" sz="1800" kern="1200" dirty="0"/>
            <a:t> </a:t>
          </a:r>
          <a:r>
            <a:rPr lang="en-GB" sz="1800" kern="1200" dirty="0" err="1"/>
            <a:t>mencapai</a:t>
          </a:r>
          <a:r>
            <a:rPr lang="en-GB" sz="1800" kern="1200" dirty="0"/>
            <a:t> </a:t>
          </a:r>
          <a:r>
            <a:rPr lang="en-GB" sz="1800" kern="1200" dirty="0" err="1"/>
            <a:t>objektif</a:t>
          </a:r>
          <a:r>
            <a:rPr lang="en-GB" sz="1800" kern="1200" dirty="0"/>
            <a:t> </a:t>
          </a:r>
          <a:r>
            <a:rPr lang="en-GB" sz="1800" kern="1200" dirty="0" err="1"/>
            <a:t>keseluruhan</a:t>
          </a:r>
          <a:r>
            <a:rPr lang="en-GB" sz="1800" kern="1200" dirty="0"/>
            <a:t> dan </a:t>
          </a:r>
          <a:r>
            <a:rPr lang="en-GB" sz="1800" kern="1200" dirty="0" err="1"/>
            <a:t>khusus</a:t>
          </a:r>
          <a:r>
            <a:rPr lang="en-GB" sz="1800" kern="1200" dirty="0"/>
            <a:t> </a:t>
          </a:r>
          <a:r>
            <a:rPr lang="en-GB" sz="1800" kern="1200" dirty="0" err="1"/>
            <a:t>tertentu</a:t>
          </a:r>
          <a:r>
            <a:rPr lang="en-GB" sz="1800" kern="1200" dirty="0"/>
            <a:t> </a:t>
          </a:r>
          <a:r>
            <a:rPr lang="en-GB" sz="1800" kern="1200" dirty="0" err="1"/>
            <a:t>berhubung</a:t>
          </a:r>
          <a:r>
            <a:rPr lang="en-GB" sz="1800" kern="1200" dirty="0"/>
            <a:t> </a:t>
          </a:r>
          <a:r>
            <a:rPr lang="en-GB" sz="1800" kern="1200" dirty="0" err="1"/>
            <a:t>dengan</a:t>
          </a:r>
          <a:r>
            <a:rPr lang="en-GB" sz="1800" kern="1200" dirty="0"/>
            <a:t> </a:t>
          </a:r>
          <a:r>
            <a:rPr lang="en-GB" sz="1800" kern="1200" dirty="0" err="1"/>
            <a:t>keperluan</a:t>
          </a:r>
          <a:r>
            <a:rPr lang="en-GB" sz="1800" kern="1200" dirty="0"/>
            <a:t> dan </a:t>
          </a:r>
          <a:r>
            <a:rPr lang="en-GB" sz="1800" kern="1200" dirty="0" err="1"/>
            <a:t>sumber</a:t>
          </a:r>
          <a:r>
            <a:rPr lang="en-GB" sz="1800" kern="1200" dirty="0"/>
            <a:t> yang </a:t>
          </a:r>
          <a:r>
            <a:rPr lang="en-GB" sz="1800" kern="1200" dirty="0" err="1"/>
            <a:t>ada</a:t>
          </a:r>
          <a:r>
            <a:rPr lang="en-GB" sz="1800" kern="1200" dirty="0"/>
            <a:t>.</a:t>
          </a:r>
        </a:p>
      </dsp:txBody>
      <dsp:txXfrm>
        <a:off x="0" y="5065700"/>
        <a:ext cx="6398609" cy="126623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B06DC2-46B1-4EE7-B6FD-73BCDF45389A}">
      <dsp:nvSpPr>
        <dsp:cNvPr id="0" name=""/>
        <dsp:cNvSpPr/>
      </dsp:nvSpPr>
      <dsp:spPr>
        <a:xfrm>
          <a:off x="0" y="0"/>
          <a:ext cx="5913437"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AF764AC-0B8F-4BD0-B510-A4F28429241E}">
      <dsp:nvSpPr>
        <dsp:cNvPr id="0" name=""/>
        <dsp:cNvSpPr/>
      </dsp:nvSpPr>
      <dsp:spPr>
        <a:xfrm>
          <a:off x="0" y="0"/>
          <a:ext cx="5913437" cy="1159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dirty="0" err="1"/>
            <a:t>Kemajuan</a:t>
          </a:r>
          <a:r>
            <a:rPr lang="en-GB" sz="2400" kern="1200" dirty="0"/>
            <a:t> </a:t>
          </a:r>
          <a:r>
            <a:rPr lang="en-GB" sz="2400" kern="1200" dirty="0" err="1"/>
            <a:t>memerlukan</a:t>
          </a:r>
          <a:r>
            <a:rPr lang="en-GB" sz="2400" kern="1200" dirty="0"/>
            <a:t> </a:t>
          </a:r>
          <a:r>
            <a:rPr lang="en-GB" sz="2400" kern="1200" dirty="0" err="1"/>
            <a:t>rekabentuk</a:t>
          </a:r>
          <a:endParaRPr lang="en-US" sz="2400" kern="1200" dirty="0"/>
        </a:p>
      </dsp:txBody>
      <dsp:txXfrm>
        <a:off x="0" y="0"/>
        <a:ext cx="5913437" cy="1159272"/>
      </dsp:txXfrm>
    </dsp:sp>
    <dsp:sp modelId="{B2A4C4B6-5F4E-48D2-A701-E798FBF61FE6}">
      <dsp:nvSpPr>
        <dsp:cNvPr id="0" name=""/>
        <dsp:cNvSpPr/>
      </dsp:nvSpPr>
      <dsp:spPr>
        <a:xfrm>
          <a:off x="0" y="1159272"/>
          <a:ext cx="5913437" cy="0"/>
        </a:xfrm>
        <a:prstGeom prst="line">
          <a:avLst/>
        </a:prstGeom>
        <a:gradFill rotWithShape="0">
          <a:gsLst>
            <a:gs pos="0">
              <a:schemeClr val="accent2">
                <a:hueOff val="-485121"/>
                <a:satOff val="-27976"/>
                <a:lumOff val="2876"/>
                <a:alphaOff val="0"/>
                <a:satMod val="103000"/>
                <a:lumMod val="102000"/>
                <a:tint val="94000"/>
              </a:schemeClr>
            </a:gs>
            <a:gs pos="50000">
              <a:schemeClr val="accent2">
                <a:hueOff val="-485121"/>
                <a:satOff val="-27976"/>
                <a:lumOff val="2876"/>
                <a:alphaOff val="0"/>
                <a:satMod val="110000"/>
                <a:lumMod val="100000"/>
                <a:shade val="100000"/>
              </a:schemeClr>
            </a:gs>
            <a:gs pos="100000">
              <a:schemeClr val="accent2">
                <a:hueOff val="-485121"/>
                <a:satOff val="-27976"/>
                <a:lumOff val="2876"/>
                <a:alphaOff val="0"/>
                <a:lumMod val="99000"/>
                <a:satMod val="120000"/>
                <a:shade val="78000"/>
              </a:schemeClr>
            </a:gs>
          </a:gsLst>
          <a:lin ang="5400000" scaled="0"/>
        </a:gradFill>
        <a:ln w="6350" cap="flat" cmpd="sng" algn="ctr">
          <a:solidFill>
            <a:schemeClr val="accent2">
              <a:hueOff val="-485121"/>
              <a:satOff val="-27976"/>
              <a:lumOff val="2876"/>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C4880AB2-F894-4B32-A322-7122B8CEA43B}">
      <dsp:nvSpPr>
        <dsp:cNvPr id="0" name=""/>
        <dsp:cNvSpPr/>
      </dsp:nvSpPr>
      <dsp:spPr>
        <a:xfrm>
          <a:off x="0" y="1159272"/>
          <a:ext cx="5913437" cy="1159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dirty="0" err="1"/>
            <a:t>Perancangan</a:t>
          </a:r>
          <a:r>
            <a:rPr lang="en-GB" sz="2400" kern="1200" dirty="0"/>
            <a:t> </a:t>
          </a:r>
          <a:r>
            <a:rPr lang="en-GB" sz="2400" kern="1200" dirty="0" err="1"/>
            <a:t>memberi</a:t>
          </a:r>
          <a:r>
            <a:rPr lang="en-GB" sz="2400" kern="1200" dirty="0"/>
            <a:t> </a:t>
          </a:r>
          <a:r>
            <a:rPr lang="en-GB" sz="2400" kern="1200" dirty="0" err="1"/>
            <a:t>hala</a:t>
          </a:r>
          <a:r>
            <a:rPr lang="en-GB" sz="2400" kern="1200" dirty="0"/>
            <a:t> </a:t>
          </a:r>
          <a:r>
            <a:rPr lang="en-GB" sz="2400" kern="1200" dirty="0" err="1"/>
            <a:t>tuju</a:t>
          </a:r>
          <a:endParaRPr lang="en-US" sz="2400" kern="1200" dirty="0"/>
        </a:p>
      </dsp:txBody>
      <dsp:txXfrm>
        <a:off x="0" y="1159272"/>
        <a:ext cx="5913437" cy="1159272"/>
      </dsp:txXfrm>
    </dsp:sp>
    <dsp:sp modelId="{2390A4F2-3FBF-4A65-A0EA-C73712691939}">
      <dsp:nvSpPr>
        <dsp:cNvPr id="0" name=""/>
        <dsp:cNvSpPr/>
      </dsp:nvSpPr>
      <dsp:spPr>
        <a:xfrm>
          <a:off x="0" y="2318544"/>
          <a:ext cx="5913437" cy="0"/>
        </a:xfrm>
        <a:prstGeom prst="line">
          <a:avLst/>
        </a:prstGeom>
        <a:gradFill rotWithShape="0">
          <a:gsLst>
            <a:gs pos="0">
              <a:schemeClr val="accent2">
                <a:hueOff val="-970242"/>
                <a:satOff val="-55952"/>
                <a:lumOff val="5752"/>
                <a:alphaOff val="0"/>
                <a:satMod val="103000"/>
                <a:lumMod val="102000"/>
                <a:tint val="94000"/>
              </a:schemeClr>
            </a:gs>
            <a:gs pos="50000">
              <a:schemeClr val="accent2">
                <a:hueOff val="-970242"/>
                <a:satOff val="-55952"/>
                <a:lumOff val="5752"/>
                <a:alphaOff val="0"/>
                <a:satMod val="110000"/>
                <a:lumMod val="100000"/>
                <a:shade val="100000"/>
              </a:schemeClr>
            </a:gs>
            <a:gs pos="100000">
              <a:schemeClr val="accent2">
                <a:hueOff val="-970242"/>
                <a:satOff val="-55952"/>
                <a:lumOff val="5752"/>
                <a:alphaOff val="0"/>
                <a:lumMod val="99000"/>
                <a:satMod val="120000"/>
                <a:shade val="78000"/>
              </a:schemeClr>
            </a:gs>
          </a:gsLst>
          <a:lin ang="5400000" scaled="0"/>
        </a:gradFill>
        <a:ln w="6350" cap="flat" cmpd="sng" algn="ctr">
          <a:solidFill>
            <a:schemeClr val="accent2">
              <a:hueOff val="-970242"/>
              <a:satOff val="-55952"/>
              <a:lumOff val="5752"/>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D7A2B65A-A764-431B-84CB-F5BAD34EE58A}">
      <dsp:nvSpPr>
        <dsp:cNvPr id="0" name=""/>
        <dsp:cNvSpPr/>
      </dsp:nvSpPr>
      <dsp:spPr>
        <a:xfrm>
          <a:off x="0" y="2318544"/>
          <a:ext cx="5913437" cy="1159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dirty="0" err="1"/>
            <a:t>Pembelajaran</a:t>
          </a:r>
          <a:r>
            <a:rPr lang="en-GB" sz="2400" kern="1200" dirty="0"/>
            <a:t> yang </a:t>
          </a:r>
          <a:r>
            <a:rPr lang="en-GB" sz="2400" kern="1200" dirty="0" err="1"/>
            <a:t>berkesan</a:t>
          </a:r>
          <a:r>
            <a:rPr lang="en-GB" sz="2400" kern="1200" dirty="0"/>
            <a:t> </a:t>
          </a:r>
          <a:r>
            <a:rPr lang="en-GB" sz="2400" kern="1200" dirty="0" err="1"/>
            <a:t>memerlukan</a:t>
          </a:r>
          <a:r>
            <a:rPr lang="en-GB" sz="2400" kern="1200" dirty="0"/>
            <a:t> </a:t>
          </a:r>
          <a:r>
            <a:rPr lang="en-GB" sz="2400" kern="1200" dirty="0" err="1"/>
            <a:t>perancangan</a:t>
          </a:r>
          <a:endParaRPr lang="en-US" sz="2400" kern="1200" dirty="0"/>
        </a:p>
      </dsp:txBody>
      <dsp:txXfrm>
        <a:off x="0" y="2318544"/>
        <a:ext cx="5913437" cy="1159272"/>
      </dsp:txXfrm>
    </dsp:sp>
    <dsp:sp modelId="{3683DCAF-7028-4C16-B5BE-B01EAFCBCE58}">
      <dsp:nvSpPr>
        <dsp:cNvPr id="0" name=""/>
        <dsp:cNvSpPr/>
      </dsp:nvSpPr>
      <dsp:spPr>
        <a:xfrm>
          <a:off x="0" y="3477816"/>
          <a:ext cx="5913437" cy="0"/>
        </a:xfrm>
        <a:prstGeom prst="line">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4C198730-6563-4D5C-A2F0-6F6778A229C9}">
      <dsp:nvSpPr>
        <dsp:cNvPr id="0" name=""/>
        <dsp:cNvSpPr/>
      </dsp:nvSpPr>
      <dsp:spPr>
        <a:xfrm>
          <a:off x="0" y="3477816"/>
          <a:ext cx="5913437" cy="1159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dirty="0" err="1"/>
            <a:t>Perancangan</a:t>
          </a:r>
          <a:r>
            <a:rPr lang="en-GB" sz="2400" kern="1200" dirty="0"/>
            <a:t> </a:t>
          </a:r>
          <a:r>
            <a:rPr lang="en-GB" sz="2400" kern="1200" dirty="0" err="1"/>
            <a:t>mendahului</a:t>
          </a:r>
          <a:r>
            <a:rPr lang="en-GB" sz="2400" kern="1200" dirty="0"/>
            <a:t> </a:t>
          </a:r>
          <a:r>
            <a:rPr lang="en-GB" sz="2400" kern="1200" dirty="0" err="1"/>
            <a:t>tindakan</a:t>
          </a:r>
          <a:endParaRPr lang="en-US" sz="2400" kern="1200" dirty="0"/>
        </a:p>
      </dsp:txBody>
      <dsp:txXfrm>
        <a:off x="0" y="3477816"/>
        <a:ext cx="5913437" cy="115927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D30F15-1673-4FBA-9CBF-87D079A0DB25}">
      <dsp:nvSpPr>
        <dsp:cNvPr id="0" name=""/>
        <dsp:cNvSpPr/>
      </dsp:nvSpPr>
      <dsp:spPr>
        <a:xfrm>
          <a:off x="0" y="0"/>
          <a:ext cx="8014606" cy="916530"/>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MY" sz="2000" b="1" u="sng" kern="1200" dirty="0" err="1">
              <a:latin typeface="+mn-lt"/>
            </a:rPr>
            <a:t>Penyampaian</a:t>
          </a:r>
          <a:r>
            <a:rPr lang="en-MY" sz="2000" b="1" u="sng" kern="1200" dirty="0">
              <a:latin typeface="+mn-lt"/>
            </a:rPr>
            <a:t> </a:t>
          </a:r>
          <a:r>
            <a:rPr lang="en-MY" sz="2000" b="1" u="sng" kern="1200" dirty="0" err="1">
              <a:latin typeface="+mn-lt"/>
            </a:rPr>
            <a:t>maklumat</a:t>
          </a:r>
          <a:r>
            <a:rPr lang="en-MY" sz="2000" b="1" u="sng" kern="1200" dirty="0">
              <a:latin typeface="+mn-lt"/>
            </a:rPr>
            <a:t> </a:t>
          </a:r>
          <a:r>
            <a:rPr lang="en-MY" sz="2000" kern="1200" dirty="0">
              <a:latin typeface="+mn-lt"/>
            </a:rPr>
            <a:t>oleh </a:t>
          </a:r>
          <a:r>
            <a:rPr lang="en-MY" sz="2000" kern="1200" dirty="0" err="1">
              <a:latin typeface="+mn-lt"/>
            </a:rPr>
            <a:t>pegawai</a:t>
          </a:r>
          <a:r>
            <a:rPr lang="en-MY" sz="2000" kern="1200" dirty="0">
              <a:latin typeface="+mn-lt"/>
            </a:rPr>
            <a:t> </a:t>
          </a:r>
          <a:r>
            <a:rPr lang="en-MY" sz="2000" kern="1200" dirty="0" err="1">
              <a:latin typeface="+mn-lt"/>
            </a:rPr>
            <a:t>pengembangan</a:t>
          </a:r>
          <a:endParaRPr lang="en-GB" sz="2000" kern="1200" dirty="0">
            <a:latin typeface="+mn-lt"/>
          </a:endParaRPr>
        </a:p>
      </dsp:txBody>
      <dsp:txXfrm>
        <a:off x="26844" y="26844"/>
        <a:ext cx="6948152" cy="862842"/>
      </dsp:txXfrm>
    </dsp:sp>
    <dsp:sp modelId="{3084AA3E-61AD-437D-8528-04498AAC889C}">
      <dsp:nvSpPr>
        <dsp:cNvPr id="0" name=""/>
        <dsp:cNvSpPr/>
      </dsp:nvSpPr>
      <dsp:spPr>
        <a:xfrm>
          <a:off x="671223" y="1083172"/>
          <a:ext cx="8014606" cy="916530"/>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MY" sz="2000" b="1" u="sng" kern="1200" dirty="0" err="1">
              <a:latin typeface="+mn-lt"/>
            </a:rPr>
            <a:t>Pengurusan</a:t>
          </a:r>
          <a:r>
            <a:rPr lang="en-MY" sz="2000" b="1" u="sng" kern="1200" dirty="0">
              <a:latin typeface="+mn-lt"/>
            </a:rPr>
            <a:t> ladang </a:t>
          </a:r>
          <a:r>
            <a:rPr lang="en-MY" sz="2000" kern="1200" dirty="0" err="1">
              <a:latin typeface="+mn-lt"/>
            </a:rPr>
            <a:t>dilaksanakan</a:t>
          </a:r>
          <a:r>
            <a:rPr lang="en-MY" sz="2000" kern="1200" dirty="0">
              <a:latin typeface="+mn-lt"/>
            </a:rPr>
            <a:t> oleh </a:t>
          </a:r>
          <a:r>
            <a:rPr lang="en-MY" sz="2000" kern="1200" dirty="0" err="1">
              <a:latin typeface="+mn-lt"/>
            </a:rPr>
            <a:t>petani</a:t>
          </a:r>
          <a:r>
            <a:rPr lang="en-MY" sz="2000" kern="1200" dirty="0">
              <a:latin typeface="+mn-lt"/>
            </a:rPr>
            <a:t> </a:t>
          </a:r>
          <a:r>
            <a:rPr lang="en-MY" sz="2000" kern="1200" dirty="0" err="1">
              <a:latin typeface="+mn-lt"/>
            </a:rPr>
            <a:t>berdasarkan</a:t>
          </a:r>
          <a:r>
            <a:rPr lang="en-MY" sz="2000" kern="1200" dirty="0">
              <a:latin typeface="+mn-lt"/>
            </a:rPr>
            <a:t> </a:t>
          </a:r>
          <a:r>
            <a:rPr lang="en-MY" sz="2000" kern="1200" dirty="0" err="1">
              <a:latin typeface="+mn-lt"/>
            </a:rPr>
            <a:t>makklumat</a:t>
          </a:r>
          <a:r>
            <a:rPr lang="en-MY" sz="2000" kern="1200" dirty="0">
              <a:latin typeface="+mn-lt"/>
            </a:rPr>
            <a:t> yang </a:t>
          </a:r>
          <a:r>
            <a:rPr lang="en-MY" sz="2000" kern="1200" dirty="0" err="1">
              <a:latin typeface="+mn-lt"/>
            </a:rPr>
            <a:t>disampaikan</a:t>
          </a:r>
          <a:r>
            <a:rPr lang="en-MY" sz="2000" kern="1200" dirty="0">
              <a:latin typeface="+mn-lt"/>
            </a:rPr>
            <a:t> oleh </a:t>
          </a:r>
          <a:r>
            <a:rPr lang="en-MY" sz="2000" kern="1200" dirty="0" err="1">
              <a:latin typeface="+mn-lt"/>
            </a:rPr>
            <a:t>agen</a:t>
          </a:r>
          <a:r>
            <a:rPr lang="en-MY" sz="2000" kern="1200" dirty="0">
              <a:latin typeface="+mn-lt"/>
            </a:rPr>
            <a:t> </a:t>
          </a:r>
          <a:r>
            <a:rPr lang="en-MY" sz="2000" kern="1200" dirty="0" err="1">
              <a:latin typeface="+mn-lt"/>
            </a:rPr>
            <a:t>pengembangan</a:t>
          </a:r>
          <a:endParaRPr lang="en-GB" sz="2000" kern="1200" dirty="0">
            <a:latin typeface="+mn-lt"/>
          </a:endParaRPr>
        </a:p>
      </dsp:txBody>
      <dsp:txXfrm>
        <a:off x="698067" y="1110016"/>
        <a:ext cx="6693950" cy="862842"/>
      </dsp:txXfrm>
    </dsp:sp>
    <dsp:sp modelId="{3B5982EA-EF22-4002-9393-363CCC8962B7}">
      <dsp:nvSpPr>
        <dsp:cNvPr id="0" name=""/>
        <dsp:cNvSpPr/>
      </dsp:nvSpPr>
      <dsp:spPr>
        <a:xfrm>
          <a:off x="1332428" y="2166344"/>
          <a:ext cx="8014606" cy="916530"/>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MY" sz="2000" b="1" u="sng" kern="1200" dirty="0" err="1">
              <a:latin typeface="+mn-lt"/>
            </a:rPr>
            <a:t>Pemantauan</a:t>
          </a:r>
          <a:r>
            <a:rPr lang="en-MY" sz="2000" kern="1200" dirty="0">
              <a:latin typeface="+mn-lt"/>
            </a:rPr>
            <a:t> oleh </a:t>
          </a:r>
          <a:r>
            <a:rPr lang="en-MY" sz="2000" kern="1200" dirty="0" err="1">
              <a:latin typeface="+mn-lt"/>
            </a:rPr>
            <a:t>pegawai</a:t>
          </a:r>
          <a:r>
            <a:rPr lang="en-MY" sz="2000" kern="1200" dirty="0">
              <a:latin typeface="+mn-lt"/>
            </a:rPr>
            <a:t> </a:t>
          </a:r>
          <a:r>
            <a:rPr lang="en-MY" sz="2000" kern="1200" dirty="0" err="1">
              <a:latin typeface="+mn-lt"/>
            </a:rPr>
            <a:t>pengembangan</a:t>
          </a:r>
          <a:endParaRPr lang="en-GB" sz="2000" kern="1200" dirty="0">
            <a:latin typeface="+mn-lt"/>
          </a:endParaRPr>
        </a:p>
      </dsp:txBody>
      <dsp:txXfrm>
        <a:off x="1359272" y="2193188"/>
        <a:ext cx="6703968" cy="862842"/>
      </dsp:txXfrm>
    </dsp:sp>
    <dsp:sp modelId="{FD429ABA-B7FA-4568-B513-1E77F61D156D}">
      <dsp:nvSpPr>
        <dsp:cNvPr id="0" name=""/>
        <dsp:cNvSpPr/>
      </dsp:nvSpPr>
      <dsp:spPr>
        <a:xfrm>
          <a:off x="2003651" y="3249516"/>
          <a:ext cx="8014606" cy="916530"/>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MY" sz="2000" b="1" u="sng" kern="1200" dirty="0" err="1">
              <a:latin typeface="+mn-lt"/>
            </a:rPr>
            <a:t>Maklum</a:t>
          </a:r>
          <a:r>
            <a:rPr lang="en-MY" sz="2000" b="1" u="sng" kern="1200" dirty="0">
              <a:latin typeface="+mn-lt"/>
            </a:rPr>
            <a:t> </a:t>
          </a:r>
          <a:r>
            <a:rPr lang="en-MY" sz="2000" b="1" u="sng" kern="1200" dirty="0" err="1">
              <a:latin typeface="+mn-lt"/>
            </a:rPr>
            <a:t>balas</a:t>
          </a:r>
          <a:r>
            <a:rPr lang="en-MY" sz="2000" b="1" u="sng" kern="1200" dirty="0">
              <a:latin typeface="+mn-lt"/>
            </a:rPr>
            <a:t> </a:t>
          </a:r>
          <a:r>
            <a:rPr lang="en-MY" sz="2000" kern="1200" dirty="0" err="1">
              <a:latin typeface="+mn-lt"/>
            </a:rPr>
            <a:t>dari</a:t>
          </a:r>
          <a:r>
            <a:rPr lang="en-MY" sz="2000" kern="1200" dirty="0">
              <a:latin typeface="+mn-lt"/>
            </a:rPr>
            <a:t> </a:t>
          </a:r>
          <a:r>
            <a:rPr lang="en-MY" sz="2000" kern="1200" dirty="0" err="1">
              <a:latin typeface="+mn-lt"/>
            </a:rPr>
            <a:t>petani</a:t>
          </a:r>
          <a:r>
            <a:rPr lang="en-MY" sz="2000" kern="1200" dirty="0">
              <a:latin typeface="+mn-lt"/>
            </a:rPr>
            <a:t> </a:t>
          </a:r>
          <a:r>
            <a:rPr lang="en-MY" sz="2000" kern="1200" dirty="0" err="1">
              <a:latin typeface="+mn-lt"/>
            </a:rPr>
            <a:t>untuk</a:t>
          </a:r>
          <a:r>
            <a:rPr lang="en-MY" sz="2000" kern="1200" dirty="0">
              <a:latin typeface="+mn-lt"/>
            </a:rPr>
            <a:t> </a:t>
          </a:r>
          <a:r>
            <a:rPr lang="en-MY" sz="2000" kern="1200" dirty="0" err="1">
              <a:latin typeface="+mn-lt"/>
            </a:rPr>
            <a:t>mengetahui</a:t>
          </a:r>
          <a:r>
            <a:rPr lang="en-MY" sz="2000" kern="1200" dirty="0">
              <a:latin typeface="+mn-lt"/>
            </a:rPr>
            <a:t> </a:t>
          </a:r>
          <a:r>
            <a:rPr lang="en-MY" sz="2000" kern="1200" dirty="0" err="1">
              <a:latin typeface="+mn-lt"/>
            </a:rPr>
            <a:t>kesan</a:t>
          </a:r>
          <a:r>
            <a:rPr lang="en-MY" sz="2000" kern="1200" dirty="0">
              <a:latin typeface="+mn-lt"/>
            </a:rPr>
            <a:t> </a:t>
          </a:r>
          <a:r>
            <a:rPr lang="en-MY" sz="2000" kern="1200" dirty="0" err="1">
              <a:latin typeface="+mn-lt"/>
            </a:rPr>
            <a:t>pelaksaan</a:t>
          </a:r>
          <a:r>
            <a:rPr lang="en-MY" sz="2000" kern="1200" dirty="0">
              <a:latin typeface="+mn-lt"/>
            </a:rPr>
            <a:t> program </a:t>
          </a:r>
          <a:r>
            <a:rPr lang="en-MY" sz="2000" kern="1200" dirty="0" err="1">
              <a:latin typeface="+mn-lt"/>
            </a:rPr>
            <a:t>pengembangan</a:t>
          </a:r>
          <a:r>
            <a:rPr lang="en-MY" sz="2000" kern="1200" dirty="0">
              <a:latin typeface="+mn-lt"/>
            </a:rPr>
            <a:t> </a:t>
          </a:r>
          <a:endParaRPr lang="en-GB" sz="2000" kern="1200" dirty="0">
            <a:latin typeface="+mn-lt"/>
          </a:endParaRPr>
        </a:p>
      </dsp:txBody>
      <dsp:txXfrm>
        <a:off x="2030495" y="3276360"/>
        <a:ext cx="6693950" cy="862842"/>
      </dsp:txXfrm>
    </dsp:sp>
    <dsp:sp modelId="{FE7D57BD-2AEC-4AEB-BB5D-F4BC40EC097C}">
      <dsp:nvSpPr>
        <dsp:cNvPr id="0" name=""/>
        <dsp:cNvSpPr/>
      </dsp:nvSpPr>
      <dsp:spPr>
        <a:xfrm>
          <a:off x="7418861" y="701978"/>
          <a:ext cx="595744" cy="595744"/>
        </a:xfrm>
        <a:prstGeom prst="downArrow">
          <a:avLst>
            <a:gd name="adj1" fmla="val 55000"/>
            <a:gd name="adj2" fmla="val 45000"/>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GB" sz="2000" kern="1200" dirty="0">
            <a:solidFill>
              <a:schemeClr val="bg1"/>
            </a:solidFill>
            <a:latin typeface="+mn-lt"/>
          </a:endParaRPr>
        </a:p>
      </dsp:txBody>
      <dsp:txXfrm>
        <a:off x="7552903" y="701978"/>
        <a:ext cx="327660" cy="448297"/>
      </dsp:txXfrm>
    </dsp:sp>
    <dsp:sp modelId="{CBE3CE44-95C8-4D13-A694-160DB9867E2F}">
      <dsp:nvSpPr>
        <dsp:cNvPr id="0" name=""/>
        <dsp:cNvSpPr/>
      </dsp:nvSpPr>
      <dsp:spPr>
        <a:xfrm>
          <a:off x="8090084" y="1785151"/>
          <a:ext cx="595744" cy="595744"/>
        </a:xfrm>
        <a:prstGeom prst="downArrow">
          <a:avLst>
            <a:gd name="adj1" fmla="val 55000"/>
            <a:gd name="adj2" fmla="val 45000"/>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GB" sz="2000" kern="1200" dirty="0">
            <a:solidFill>
              <a:schemeClr val="bg1"/>
            </a:solidFill>
            <a:latin typeface="+mn-lt"/>
          </a:endParaRPr>
        </a:p>
      </dsp:txBody>
      <dsp:txXfrm>
        <a:off x="8224126" y="1785151"/>
        <a:ext cx="327660" cy="448297"/>
      </dsp:txXfrm>
    </dsp:sp>
    <dsp:sp modelId="{84F2D10F-75FD-44DD-B148-DB4C47E495D8}">
      <dsp:nvSpPr>
        <dsp:cNvPr id="0" name=""/>
        <dsp:cNvSpPr/>
      </dsp:nvSpPr>
      <dsp:spPr>
        <a:xfrm>
          <a:off x="8751289" y="2868323"/>
          <a:ext cx="595744" cy="595744"/>
        </a:xfrm>
        <a:prstGeom prst="downArrow">
          <a:avLst>
            <a:gd name="adj1" fmla="val 55000"/>
            <a:gd name="adj2" fmla="val 45000"/>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GB" sz="2000" kern="1200" dirty="0">
            <a:solidFill>
              <a:schemeClr val="bg1"/>
            </a:solidFill>
            <a:latin typeface="+mn-lt"/>
          </a:endParaRPr>
        </a:p>
      </dsp:txBody>
      <dsp:txXfrm>
        <a:off x="8885331" y="2868323"/>
        <a:ext cx="327660" cy="44829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60BA8F-728D-4E11-A7D2-925F373526D8}">
      <dsp:nvSpPr>
        <dsp:cNvPr id="0" name=""/>
        <dsp:cNvSpPr/>
      </dsp:nvSpPr>
      <dsp:spPr>
        <a:xfrm>
          <a:off x="0" y="1528"/>
          <a:ext cx="9520237"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02A27389-92AD-46F7-B7AF-B304A45954AA}">
      <dsp:nvSpPr>
        <dsp:cNvPr id="0" name=""/>
        <dsp:cNvSpPr/>
      </dsp:nvSpPr>
      <dsp:spPr>
        <a:xfrm>
          <a:off x="0" y="1528"/>
          <a:ext cx="9520237" cy="5210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dirty="0"/>
            <a:t>Clarity of Purpose (</a:t>
          </a:r>
          <a:r>
            <a:rPr lang="en-GB" sz="2400" kern="1200" dirty="0" err="1"/>
            <a:t>Kejelasan</a:t>
          </a:r>
          <a:r>
            <a:rPr lang="en-GB" sz="2400" kern="1200" dirty="0"/>
            <a:t> </a:t>
          </a:r>
          <a:r>
            <a:rPr lang="en-GB" sz="2400" kern="1200" dirty="0" err="1"/>
            <a:t>Tujuan</a:t>
          </a:r>
          <a:r>
            <a:rPr lang="en-GB" sz="2400" kern="1200" dirty="0"/>
            <a:t>)</a:t>
          </a:r>
          <a:endParaRPr lang="en-US" sz="2400" kern="1200" dirty="0"/>
        </a:p>
      </dsp:txBody>
      <dsp:txXfrm>
        <a:off x="0" y="1528"/>
        <a:ext cx="9520237" cy="521058"/>
      </dsp:txXfrm>
    </dsp:sp>
    <dsp:sp modelId="{AE9D9C40-F918-4BB4-B3CF-56CC87A71350}">
      <dsp:nvSpPr>
        <dsp:cNvPr id="0" name=""/>
        <dsp:cNvSpPr/>
      </dsp:nvSpPr>
      <dsp:spPr>
        <a:xfrm>
          <a:off x="0" y="522586"/>
          <a:ext cx="9520237"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F0973C4D-2023-4EF8-92CF-6AC05C38811B}">
      <dsp:nvSpPr>
        <dsp:cNvPr id="0" name=""/>
        <dsp:cNvSpPr/>
      </dsp:nvSpPr>
      <dsp:spPr>
        <a:xfrm>
          <a:off x="0" y="522586"/>
          <a:ext cx="9520237" cy="5210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dirty="0"/>
            <a:t>Appropriate Means (</a:t>
          </a:r>
          <a:r>
            <a:rPr lang="en-GB" sz="2400" kern="1200" dirty="0" err="1"/>
            <a:t>Kaedah</a:t>
          </a:r>
          <a:r>
            <a:rPr lang="en-GB" sz="2400" kern="1200" dirty="0"/>
            <a:t> </a:t>
          </a:r>
          <a:r>
            <a:rPr lang="en-GB" sz="2400" kern="1200" dirty="0" err="1"/>
            <a:t>Sesuai</a:t>
          </a:r>
          <a:r>
            <a:rPr lang="en-GB" sz="2400" kern="1200" dirty="0"/>
            <a:t>)</a:t>
          </a:r>
          <a:endParaRPr lang="en-US" sz="2400" kern="1200" dirty="0"/>
        </a:p>
      </dsp:txBody>
      <dsp:txXfrm>
        <a:off x="0" y="522586"/>
        <a:ext cx="9520237" cy="521058"/>
      </dsp:txXfrm>
    </dsp:sp>
    <dsp:sp modelId="{BFBDF3FF-DD0A-439D-8EA7-D35C2F27920C}">
      <dsp:nvSpPr>
        <dsp:cNvPr id="0" name=""/>
        <dsp:cNvSpPr/>
      </dsp:nvSpPr>
      <dsp:spPr>
        <a:xfrm>
          <a:off x="0" y="1043645"/>
          <a:ext cx="9520237"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F964D79D-2B86-44C3-98EC-49721DB320D0}">
      <dsp:nvSpPr>
        <dsp:cNvPr id="0" name=""/>
        <dsp:cNvSpPr/>
      </dsp:nvSpPr>
      <dsp:spPr>
        <a:xfrm>
          <a:off x="0" y="1043645"/>
          <a:ext cx="9520237" cy="5210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dirty="0"/>
            <a:t>Capacity and Intelligence (</a:t>
          </a:r>
          <a:r>
            <a:rPr lang="en-GB" sz="2400" kern="1200" dirty="0" err="1"/>
            <a:t>Kapasiti</a:t>
          </a:r>
          <a:r>
            <a:rPr lang="en-GB" sz="2400" kern="1200" dirty="0"/>
            <a:t> Dan </a:t>
          </a:r>
          <a:r>
            <a:rPr lang="en-GB" sz="2400" kern="1200" dirty="0" err="1"/>
            <a:t>Risikan</a:t>
          </a:r>
          <a:r>
            <a:rPr lang="en-GB" sz="2400" kern="1200" dirty="0"/>
            <a:t>)</a:t>
          </a:r>
          <a:endParaRPr lang="en-US" sz="2400" kern="1200" dirty="0"/>
        </a:p>
      </dsp:txBody>
      <dsp:txXfrm>
        <a:off x="0" y="1043645"/>
        <a:ext cx="9520237" cy="521058"/>
      </dsp:txXfrm>
    </dsp:sp>
    <dsp:sp modelId="{B30997F5-49D1-4826-8795-DF5E1114942F}">
      <dsp:nvSpPr>
        <dsp:cNvPr id="0" name=""/>
        <dsp:cNvSpPr/>
      </dsp:nvSpPr>
      <dsp:spPr>
        <a:xfrm>
          <a:off x="0" y="1564704"/>
          <a:ext cx="9520237"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E72CDB1B-8CE0-48E6-B992-2C4C5C10F123}">
      <dsp:nvSpPr>
        <dsp:cNvPr id="0" name=""/>
        <dsp:cNvSpPr/>
      </dsp:nvSpPr>
      <dsp:spPr>
        <a:xfrm>
          <a:off x="0" y="1564704"/>
          <a:ext cx="9520237" cy="5210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a:t>Intervention Plan (Pelan Intervensi)</a:t>
          </a:r>
          <a:endParaRPr lang="en-US" sz="2400" kern="1200"/>
        </a:p>
      </dsp:txBody>
      <dsp:txXfrm>
        <a:off x="0" y="1564704"/>
        <a:ext cx="9520237" cy="521058"/>
      </dsp:txXfrm>
    </dsp:sp>
    <dsp:sp modelId="{C2ACB182-0ABD-48A5-BCDE-F31B72686B1E}">
      <dsp:nvSpPr>
        <dsp:cNvPr id="0" name=""/>
        <dsp:cNvSpPr/>
      </dsp:nvSpPr>
      <dsp:spPr>
        <a:xfrm>
          <a:off x="0" y="2085763"/>
          <a:ext cx="9520237"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17800F3-6DA9-49B3-A3DE-70313EC15A90}">
      <dsp:nvSpPr>
        <dsp:cNvPr id="0" name=""/>
        <dsp:cNvSpPr/>
      </dsp:nvSpPr>
      <dsp:spPr>
        <a:xfrm>
          <a:off x="0" y="2085763"/>
          <a:ext cx="9520237" cy="5210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a:t>Execution (Pelaksanaan)</a:t>
          </a:r>
          <a:endParaRPr lang="en-US" sz="2400" kern="1200"/>
        </a:p>
      </dsp:txBody>
      <dsp:txXfrm>
        <a:off x="0" y="2085763"/>
        <a:ext cx="9520237" cy="521058"/>
      </dsp:txXfrm>
    </dsp:sp>
    <dsp:sp modelId="{AE2D0BE7-FB91-4B7F-96C4-613DD06D5624}">
      <dsp:nvSpPr>
        <dsp:cNvPr id="0" name=""/>
        <dsp:cNvSpPr/>
      </dsp:nvSpPr>
      <dsp:spPr>
        <a:xfrm>
          <a:off x="0" y="2606822"/>
          <a:ext cx="9520237"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005BB789-112C-404E-BBD2-42FD229FDE31}">
      <dsp:nvSpPr>
        <dsp:cNvPr id="0" name=""/>
        <dsp:cNvSpPr/>
      </dsp:nvSpPr>
      <dsp:spPr>
        <a:xfrm>
          <a:off x="0" y="2606822"/>
          <a:ext cx="9520237" cy="5210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a:t>Exit Strategy (Strategi Keluar)</a:t>
          </a:r>
          <a:endParaRPr lang="en-US" sz="2400" kern="1200"/>
        </a:p>
      </dsp:txBody>
      <dsp:txXfrm>
        <a:off x="0" y="2606822"/>
        <a:ext cx="9520237" cy="52105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B8CEB9-A728-4B0B-9EF6-5C089682817C}">
      <dsp:nvSpPr>
        <dsp:cNvPr id="0" name=""/>
        <dsp:cNvSpPr/>
      </dsp:nvSpPr>
      <dsp:spPr>
        <a:xfrm>
          <a:off x="0" y="2878"/>
          <a:ext cx="6249176" cy="137587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None/>
          </a:pPr>
          <a:r>
            <a:rPr lang="en-GB" sz="2000" kern="1200" dirty="0" err="1"/>
            <a:t>Tujuan</a:t>
          </a:r>
          <a:r>
            <a:rPr lang="en-GB" sz="2000" kern="1200" dirty="0"/>
            <a:t>: </a:t>
          </a:r>
          <a:r>
            <a:rPr lang="en-GB" sz="2000" kern="1200" dirty="0" err="1"/>
            <a:t>bagi</a:t>
          </a:r>
          <a:r>
            <a:rPr lang="en-GB" sz="2000" kern="1200" dirty="0"/>
            <a:t> </a:t>
          </a:r>
          <a:r>
            <a:rPr lang="en-GB" sz="2000" kern="1200" dirty="0" err="1"/>
            <a:t>menentukan</a:t>
          </a:r>
          <a:r>
            <a:rPr lang="en-GB" sz="2000" kern="1200" dirty="0"/>
            <a:t> </a:t>
          </a:r>
          <a:r>
            <a:rPr lang="en-GB" sz="2000" kern="1200" dirty="0" err="1"/>
            <a:t>aktiviti</a:t>
          </a:r>
          <a:r>
            <a:rPr lang="en-GB" sz="2000" kern="1200" dirty="0"/>
            <a:t> yang </a:t>
          </a:r>
          <a:r>
            <a:rPr lang="en-GB" sz="2000" kern="1200" dirty="0" err="1"/>
            <a:t>dijalankan</a:t>
          </a:r>
          <a:r>
            <a:rPr lang="en-GB" sz="2000" kern="1200" dirty="0"/>
            <a:t> </a:t>
          </a:r>
          <a:r>
            <a:rPr lang="en-GB" sz="2000" kern="1200" dirty="0" err="1"/>
            <a:t>adalah</a:t>
          </a:r>
          <a:r>
            <a:rPr lang="en-GB" sz="2000" kern="1200" dirty="0"/>
            <a:t> </a:t>
          </a:r>
          <a:r>
            <a:rPr lang="en-GB" sz="2000" kern="1200" dirty="0" err="1"/>
            <a:t>menepati</a:t>
          </a:r>
          <a:r>
            <a:rPr lang="en-GB" sz="2000" kern="1200" dirty="0"/>
            <a:t> </a:t>
          </a:r>
          <a:r>
            <a:rPr lang="en-GB" sz="2000" kern="1200" dirty="0" err="1"/>
            <a:t>perancangan</a:t>
          </a:r>
          <a:r>
            <a:rPr lang="en-GB" sz="2000" kern="1200" dirty="0"/>
            <a:t> yang </a:t>
          </a:r>
          <a:r>
            <a:rPr lang="en-GB" sz="2000" kern="1200" dirty="0" err="1"/>
            <a:t>telah</a:t>
          </a:r>
          <a:r>
            <a:rPr lang="en-GB" sz="2000" kern="1200" dirty="0"/>
            <a:t> </a:t>
          </a:r>
          <a:r>
            <a:rPr lang="en-GB" sz="2000" kern="1200" dirty="0" err="1"/>
            <a:t>dibuat</a:t>
          </a:r>
          <a:r>
            <a:rPr lang="en-GB" sz="2000" kern="1200" dirty="0"/>
            <a:t> dan </a:t>
          </a:r>
          <a:r>
            <a:rPr lang="en-GB" sz="2000" kern="1200" dirty="0" err="1"/>
            <a:t>akhirnya</a:t>
          </a:r>
          <a:r>
            <a:rPr lang="en-GB" sz="2000" kern="1200" dirty="0"/>
            <a:t> </a:t>
          </a:r>
          <a:r>
            <a:rPr lang="en-GB" sz="2000" kern="1200" dirty="0" err="1"/>
            <a:t>mencapai</a:t>
          </a:r>
          <a:r>
            <a:rPr lang="en-GB" sz="2000" kern="1200" dirty="0"/>
            <a:t> </a:t>
          </a:r>
          <a:r>
            <a:rPr lang="en-GB" sz="2000" kern="1200" dirty="0" err="1"/>
            <a:t>matlamat</a:t>
          </a:r>
          <a:r>
            <a:rPr lang="en-GB" sz="2000" kern="1200" dirty="0"/>
            <a:t> yang </a:t>
          </a:r>
          <a:r>
            <a:rPr lang="en-GB" sz="2000" kern="1200" dirty="0" err="1"/>
            <a:t>telah</a:t>
          </a:r>
          <a:r>
            <a:rPr lang="en-GB" sz="2000" kern="1200" dirty="0"/>
            <a:t> </a:t>
          </a:r>
          <a:r>
            <a:rPr lang="en-GB" sz="2000" kern="1200" dirty="0" err="1"/>
            <a:t>ditetapkan</a:t>
          </a:r>
          <a:r>
            <a:rPr lang="en-GB" sz="2000" kern="1200" dirty="0"/>
            <a:t> </a:t>
          </a:r>
          <a:r>
            <a:rPr lang="en-GB" sz="2000" kern="1200" dirty="0" err="1"/>
            <a:t>apabila</a:t>
          </a:r>
          <a:r>
            <a:rPr lang="en-GB" sz="2000" kern="1200" dirty="0"/>
            <a:t> </a:t>
          </a:r>
          <a:r>
            <a:rPr lang="en-GB" sz="2000" kern="1200" dirty="0" err="1"/>
            <a:t>penilaian</a:t>
          </a:r>
          <a:r>
            <a:rPr lang="en-GB" sz="2000" kern="1200" dirty="0"/>
            <a:t> </a:t>
          </a:r>
          <a:r>
            <a:rPr lang="en-GB" sz="2000" kern="1200" dirty="0" err="1"/>
            <a:t>dilaksanakan</a:t>
          </a:r>
          <a:r>
            <a:rPr lang="en-GB" sz="2000" kern="1200" dirty="0"/>
            <a:t> </a:t>
          </a:r>
          <a:r>
            <a:rPr lang="en-GB" sz="2000" kern="1200" dirty="0" err="1"/>
            <a:t>kemudian</a:t>
          </a:r>
          <a:r>
            <a:rPr lang="en-GB" sz="2000" kern="1200" dirty="0"/>
            <a:t>.</a:t>
          </a:r>
          <a:endParaRPr lang="en-US" sz="2000" kern="1200" dirty="0"/>
        </a:p>
      </dsp:txBody>
      <dsp:txXfrm>
        <a:off x="67165" y="70043"/>
        <a:ext cx="6114846" cy="1241543"/>
      </dsp:txXfrm>
    </dsp:sp>
    <dsp:sp modelId="{9C6ABB2F-27E7-4BF2-A6A5-964AD623DA76}">
      <dsp:nvSpPr>
        <dsp:cNvPr id="0" name=""/>
        <dsp:cNvSpPr/>
      </dsp:nvSpPr>
      <dsp:spPr>
        <a:xfrm>
          <a:off x="0" y="1360107"/>
          <a:ext cx="6249176" cy="1375873"/>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err="1"/>
            <a:t>Aktiviti</a:t>
          </a:r>
          <a:r>
            <a:rPr lang="en-GB" sz="2000" kern="1200" dirty="0"/>
            <a:t> </a:t>
          </a:r>
          <a:r>
            <a:rPr lang="en-GB" sz="2000" kern="1200" dirty="0" err="1"/>
            <a:t>Pemantauan</a:t>
          </a:r>
          <a:r>
            <a:rPr lang="en-GB" sz="2000" kern="1200" dirty="0"/>
            <a:t>:</a:t>
          </a:r>
          <a:endParaRPr lang="en-US" sz="2000" kern="1200" dirty="0"/>
        </a:p>
      </dsp:txBody>
      <dsp:txXfrm>
        <a:off x="67165" y="1427272"/>
        <a:ext cx="6114846" cy="1241543"/>
      </dsp:txXfrm>
    </dsp:sp>
    <dsp:sp modelId="{B7F43167-EEE7-4587-B1E9-F03F9B35454E}">
      <dsp:nvSpPr>
        <dsp:cNvPr id="0" name=""/>
        <dsp:cNvSpPr/>
      </dsp:nvSpPr>
      <dsp:spPr>
        <a:xfrm>
          <a:off x="0" y="2768504"/>
          <a:ext cx="6249176" cy="2873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411"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GB" sz="2000" kern="1200" dirty="0" err="1"/>
            <a:t>Pemantauan</a:t>
          </a:r>
          <a:r>
            <a:rPr lang="en-GB" sz="2000" kern="1200" dirty="0"/>
            <a:t> </a:t>
          </a:r>
          <a:r>
            <a:rPr lang="en-GB" sz="2000" kern="1200" dirty="0" err="1"/>
            <a:t>pengeluaran</a:t>
          </a:r>
          <a:r>
            <a:rPr lang="en-GB" sz="2000" kern="1200" dirty="0"/>
            <a:t> </a:t>
          </a:r>
          <a:r>
            <a:rPr lang="en-GB" sz="2000" kern="1200" dirty="0" err="1"/>
            <a:t>tanaman</a:t>
          </a:r>
          <a:r>
            <a:rPr lang="en-GB" sz="2000" kern="1200" dirty="0"/>
            <a:t>-data </a:t>
          </a:r>
          <a:r>
            <a:rPr lang="en-GB" sz="2000" kern="1200" dirty="0" err="1"/>
            <a:t>pengeluaran</a:t>
          </a:r>
          <a:endParaRPr lang="en-US" sz="2000" kern="1200" dirty="0"/>
        </a:p>
        <a:p>
          <a:pPr marL="228600" lvl="1" indent="-228600" algn="l" defTabSz="889000">
            <a:lnSpc>
              <a:spcPct val="90000"/>
            </a:lnSpc>
            <a:spcBef>
              <a:spcPct val="0"/>
            </a:spcBef>
            <a:spcAft>
              <a:spcPct val="20000"/>
            </a:spcAft>
            <a:buChar char="•"/>
          </a:pPr>
          <a:r>
            <a:rPr lang="en-GB" sz="2000" kern="1200"/>
            <a:t>Mengemaskini buku log</a:t>
          </a:r>
          <a:endParaRPr lang="en-US" sz="2000" kern="1200"/>
        </a:p>
        <a:p>
          <a:pPr marL="228600" lvl="1" indent="-228600" algn="l" defTabSz="889000">
            <a:lnSpc>
              <a:spcPct val="90000"/>
            </a:lnSpc>
            <a:spcBef>
              <a:spcPct val="0"/>
            </a:spcBef>
            <a:spcAft>
              <a:spcPct val="20000"/>
            </a:spcAft>
            <a:buChar char="•"/>
          </a:pPr>
          <a:r>
            <a:rPr lang="en-GB" sz="2000" kern="1200"/>
            <a:t>Menyediakan laporan berjadual</a:t>
          </a:r>
          <a:endParaRPr lang="en-US" sz="2000" kern="1200"/>
        </a:p>
        <a:p>
          <a:pPr marL="228600" lvl="1" indent="-228600" algn="l" defTabSz="889000">
            <a:lnSpc>
              <a:spcPct val="90000"/>
            </a:lnSpc>
            <a:spcBef>
              <a:spcPct val="0"/>
            </a:spcBef>
            <a:spcAft>
              <a:spcPct val="20000"/>
            </a:spcAft>
            <a:buChar char="•"/>
          </a:pPr>
          <a:r>
            <a:rPr lang="en-GB" sz="2000" kern="1200" dirty="0" err="1"/>
            <a:t>Mengadakan</a:t>
          </a:r>
          <a:r>
            <a:rPr lang="en-GB" sz="2000" kern="1200" dirty="0"/>
            <a:t> </a:t>
          </a:r>
          <a:r>
            <a:rPr lang="en-GB" sz="2000" kern="1200" dirty="0" err="1"/>
            <a:t>lawatan</a:t>
          </a:r>
          <a:r>
            <a:rPr lang="en-GB" sz="2000" kern="1200" dirty="0"/>
            <a:t> </a:t>
          </a:r>
          <a:r>
            <a:rPr lang="en-GB" sz="2000" kern="1200" dirty="0" err="1"/>
            <a:t>penyeliaan</a:t>
          </a:r>
          <a:r>
            <a:rPr lang="en-GB" sz="2000" kern="1200" dirty="0"/>
            <a:t> </a:t>
          </a:r>
          <a:r>
            <a:rPr lang="en-GB" sz="2000" kern="1200" dirty="0" err="1"/>
            <a:t>secara</a:t>
          </a:r>
          <a:r>
            <a:rPr lang="en-GB" sz="2000" kern="1200" dirty="0"/>
            <a:t> </a:t>
          </a:r>
          <a:r>
            <a:rPr lang="en-GB" sz="2000" kern="1200" dirty="0" err="1"/>
            <a:t>rambang</a:t>
          </a:r>
          <a:r>
            <a:rPr lang="en-GB" sz="2000" kern="1200" dirty="0"/>
            <a:t> dan </a:t>
          </a:r>
          <a:r>
            <a:rPr lang="en-GB" sz="2000" kern="1200" dirty="0" err="1"/>
            <a:t>kerap</a:t>
          </a:r>
          <a:endParaRPr lang="en-US" sz="2000" kern="1200" dirty="0"/>
        </a:p>
        <a:p>
          <a:pPr marL="228600" lvl="1" indent="-228600" algn="l" defTabSz="889000">
            <a:lnSpc>
              <a:spcPct val="90000"/>
            </a:lnSpc>
            <a:spcBef>
              <a:spcPct val="0"/>
            </a:spcBef>
            <a:spcAft>
              <a:spcPct val="20000"/>
            </a:spcAft>
            <a:buChar char="•"/>
          </a:pPr>
          <a:r>
            <a:rPr lang="en-GB" sz="2000" kern="1200"/>
            <a:t>Mesyuarat-mesyuarat</a:t>
          </a:r>
          <a:endParaRPr lang="en-US" sz="2000" kern="1200"/>
        </a:p>
        <a:p>
          <a:pPr marL="228600" lvl="1" indent="-228600" algn="l" defTabSz="889000">
            <a:lnSpc>
              <a:spcPct val="90000"/>
            </a:lnSpc>
            <a:spcBef>
              <a:spcPct val="0"/>
            </a:spcBef>
            <a:spcAft>
              <a:spcPct val="20000"/>
            </a:spcAft>
            <a:buChar char="•"/>
          </a:pPr>
          <a:r>
            <a:rPr lang="en-GB" sz="2000" kern="1200" dirty="0" err="1"/>
            <a:t>Menentukan</a:t>
          </a:r>
          <a:r>
            <a:rPr lang="en-GB" sz="2000" kern="1200" dirty="0"/>
            <a:t> Key Performance Index (KPI) </a:t>
          </a:r>
          <a:r>
            <a:rPr lang="en-GB" sz="2000" kern="1200" dirty="0" err="1"/>
            <a:t>Pengembangan</a:t>
          </a:r>
          <a:endParaRPr lang="en-US" sz="2000" kern="1200" dirty="0"/>
        </a:p>
        <a:p>
          <a:pPr marL="228600" lvl="1" indent="-228600" algn="l" defTabSz="889000">
            <a:lnSpc>
              <a:spcPct val="90000"/>
            </a:lnSpc>
            <a:spcBef>
              <a:spcPct val="0"/>
            </a:spcBef>
            <a:spcAft>
              <a:spcPct val="20000"/>
            </a:spcAft>
            <a:buChar char="•"/>
          </a:pPr>
          <a:r>
            <a:rPr lang="en-GB" sz="2000" kern="1200"/>
            <a:t>Menyediakan Laporan Tahunan </a:t>
          </a:r>
          <a:endParaRPr lang="en-US" sz="2000" kern="1200"/>
        </a:p>
      </dsp:txBody>
      <dsp:txXfrm>
        <a:off x="0" y="2768504"/>
        <a:ext cx="6249176" cy="287319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290E79-30EB-42BA-97E4-014E06E8FF8E}">
      <dsp:nvSpPr>
        <dsp:cNvPr id="0" name=""/>
        <dsp:cNvSpPr/>
      </dsp:nvSpPr>
      <dsp:spPr>
        <a:xfrm>
          <a:off x="0" y="188131"/>
          <a:ext cx="10515600" cy="1216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Langkah-</a:t>
          </a:r>
          <a:r>
            <a:rPr lang="en-GB" sz="2000" kern="1200" dirty="0" err="1"/>
            <a:t>langkah</a:t>
          </a:r>
          <a:r>
            <a:rPr lang="en-GB" sz="2000" kern="1200" dirty="0"/>
            <a:t> yang </a:t>
          </a:r>
          <a:r>
            <a:rPr lang="en-GB" sz="2000" kern="1200" dirty="0" err="1"/>
            <a:t>terlibat</a:t>
          </a:r>
          <a:r>
            <a:rPr lang="en-GB" sz="2000" kern="1200" dirty="0"/>
            <a:t> </a:t>
          </a:r>
          <a:r>
            <a:rPr lang="en-GB" sz="2000" kern="1200" dirty="0" err="1"/>
            <a:t>dalam</a:t>
          </a:r>
          <a:r>
            <a:rPr lang="en-GB" sz="2000" kern="1200" dirty="0"/>
            <a:t> proses </a:t>
          </a:r>
          <a:r>
            <a:rPr lang="en-GB" sz="2000" kern="1200" dirty="0" err="1"/>
            <a:t>penilaian</a:t>
          </a:r>
          <a:r>
            <a:rPr lang="en-GB" sz="2000" kern="1200" dirty="0"/>
            <a:t> program </a:t>
          </a:r>
          <a:r>
            <a:rPr lang="en-GB" sz="2000" kern="1200" dirty="0" err="1"/>
            <a:t>pengembangan</a:t>
          </a:r>
          <a:r>
            <a:rPr lang="en-GB" sz="2000" kern="1200" dirty="0"/>
            <a:t> </a:t>
          </a:r>
          <a:r>
            <a:rPr lang="en-GB" sz="2000" kern="1200" dirty="0" err="1"/>
            <a:t>seperti</a:t>
          </a:r>
          <a:r>
            <a:rPr lang="en-GB" sz="2000" kern="1200" dirty="0"/>
            <a:t> </a:t>
          </a:r>
          <a:r>
            <a:rPr lang="en-GB" sz="2000" kern="1200" dirty="0" err="1"/>
            <a:t>berikut</a:t>
          </a:r>
          <a:r>
            <a:rPr lang="en-GB" sz="2000" kern="1200" dirty="0"/>
            <a:t>:</a:t>
          </a:r>
          <a:endParaRPr lang="en-US" sz="2000" kern="1200" dirty="0"/>
        </a:p>
      </dsp:txBody>
      <dsp:txXfrm>
        <a:off x="59399" y="247530"/>
        <a:ext cx="10396802" cy="1098002"/>
      </dsp:txXfrm>
    </dsp:sp>
    <dsp:sp modelId="{B804F68C-5D85-4207-849F-785ADB871DAF}">
      <dsp:nvSpPr>
        <dsp:cNvPr id="0" name=""/>
        <dsp:cNvSpPr/>
      </dsp:nvSpPr>
      <dsp:spPr>
        <a:xfrm>
          <a:off x="0" y="1404931"/>
          <a:ext cx="10515600" cy="27582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GB" sz="2000" kern="1200" dirty="0" err="1"/>
            <a:t>Merangka</a:t>
          </a:r>
          <a:r>
            <a:rPr lang="en-GB" sz="2000" kern="1200" dirty="0"/>
            <a:t> </a:t>
          </a:r>
          <a:r>
            <a:rPr lang="en-GB" sz="2000" kern="1200" dirty="0" err="1"/>
            <a:t>objektif</a:t>
          </a:r>
          <a:r>
            <a:rPr lang="en-GB" sz="2000" kern="1200" dirty="0"/>
            <a:t> </a:t>
          </a:r>
          <a:r>
            <a:rPr lang="en-GB" sz="2000" kern="1200" dirty="0" err="1"/>
            <a:t>penilaian</a:t>
          </a:r>
          <a:endParaRPr lang="en-US" sz="2000" kern="1200" dirty="0"/>
        </a:p>
        <a:p>
          <a:pPr marL="228600" lvl="1" indent="-228600" algn="l" defTabSz="889000">
            <a:lnSpc>
              <a:spcPct val="90000"/>
            </a:lnSpc>
            <a:spcBef>
              <a:spcPct val="0"/>
            </a:spcBef>
            <a:spcAft>
              <a:spcPct val="20000"/>
            </a:spcAft>
            <a:buChar char="•"/>
          </a:pPr>
          <a:r>
            <a:rPr lang="en-GB" sz="2000" kern="1200"/>
            <a:t>Klasifikasikan objektif program</a:t>
          </a:r>
          <a:endParaRPr lang="en-US" sz="2000" kern="1200"/>
        </a:p>
        <a:p>
          <a:pPr marL="228600" lvl="1" indent="-228600" algn="l" defTabSz="889000">
            <a:lnSpc>
              <a:spcPct val="90000"/>
            </a:lnSpc>
            <a:spcBef>
              <a:spcPct val="0"/>
            </a:spcBef>
            <a:spcAft>
              <a:spcPct val="20000"/>
            </a:spcAft>
            <a:buChar char="•"/>
          </a:pPr>
          <a:r>
            <a:rPr lang="en-GB" sz="2000" kern="1200"/>
            <a:t>Kenal pasti penunjuk</a:t>
          </a:r>
          <a:endParaRPr lang="en-US" sz="2000" kern="1200"/>
        </a:p>
        <a:p>
          <a:pPr marL="228600" lvl="1" indent="-228600" algn="l" defTabSz="889000">
            <a:lnSpc>
              <a:spcPct val="90000"/>
            </a:lnSpc>
            <a:spcBef>
              <a:spcPct val="0"/>
            </a:spcBef>
            <a:spcAft>
              <a:spcPct val="20000"/>
            </a:spcAft>
            <a:buChar char="•"/>
          </a:pPr>
          <a:r>
            <a:rPr lang="en-GB" sz="2000" kern="1200"/>
            <a:t>Tentukan jenis maklumat yang diperlukan</a:t>
          </a:r>
          <a:endParaRPr lang="en-US" sz="2000" kern="1200"/>
        </a:p>
        <a:p>
          <a:pPr marL="228600" lvl="1" indent="-228600" algn="l" defTabSz="889000">
            <a:lnSpc>
              <a:spcPct val="90000"/>
            </a:lnSpc>
            <a:spcBef>
              <a:spcPct val="0"/>
            </a:spcBef>
            <a:spcAft>
              <a:spcPct val="20000"/>
            </a:spcAft>
            <a:buChar char="•"/>
          </a:pPr>
          <a:r>
            <a:rPr lang="en-GB" sz="2000" kern="1200"/>
            <a:t>Persampelan</a:t>
          </a:r>
          <a:endParaRPr lang="en-US" sz="2000" kern="1200"/>
        </a:p>
        <a:p>
          <a:pPr marL="228600" lvl="1" indent="-228600" algn="l" defTabSz="889000">
            <a:lnSpc>
              <a:spcPct val="90000"/>
            </a:lnSpc>
            <a:spcBef>
              <a:spcPct val="0"/>
            </a:spcBef>
            <a:spcAft>
              <a:spcPct val="20000"/>
            </a:spcAft>
            <a:buChar char="•"/>
          </a:pPr>
          <a:r>
            <a:rPr lang="en-GB" sz="2000" kern="1200"/>
            <a:t>Tentukan reka bentuk penilaian</a:t>
          </a:r>
          <a:endParaRPr lang="en-US" sz="2000" kern="1200"/>
        </a:p>
        <a:p>
          <a:pPr marL="228600" lvl="1" indent="-228600" algn="l" defTabSz="889000">
            <a:lnSpc>
              <a:spcPct val="90000"/>
            </a:lnSpc>
            <a:spcBef>
              <a:spcPct val="0"/>
            </a:spcBef>
            <a:spcAft>
              <a:spcPct val="20000"/>
            </a:spcAft>
            <a:buChar char="•"/>
          </a:pPr>
          <a:r>
            <a:rPr lang="en-GB" sz="2000" kern="1200"/>
            <a:t>Pengumpulan dan analisis bukti penilaian</a:t>
          </a:r>
          <a:endParaRPr lang="en-US" sz="2000" kern="1200"/>
        </a:p>
        <a:p>
          <a:pPr marL="228600" lvl="1" indent="-228600" algn="l" defTabSz="889000">
            <a:lnSpc>
              <a:spcPct val="90000"/>
            </a:lnSpc>
            <a:spcBef>
              <a:spcPct val="0"/>
            </a:spcBef>
            <a:spcAft>
              <a:spcPct val="20000"/>
            </a:spcAft>
            <a:buChar char="•"/>
          </a:pPr>
          <a:r>
            <a:rPr lang="en-GB" sz="2000" kern="1200"/>
            <a:t>Interpretasi keputusan dengan cara yang betul</a:t>
          </a:r>
          <a:endParaRPr lang="en-US" sz="2000" kern="1200"/>
        </a:p>
      </dsp:txBody>
      <dsp:txXfrm>
        <a:off x="0" y="1404931"/>
        <a:ext cx="10515600" cy="275827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53A28-7BD8-4E56-F813-AD8D3A2552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MY"/>
          </a:p>
        </p:txBody>
      </p:sp>
      <p:sp>
        <p:nvSpPr>
          <p:cNvPr id="3" name="Subtitle 2">
            <a:extLst>
              <a:ext uri="{FF2B5EF4-FFF2-40B4-BE49-F238E27FC236}">
                <a16:creationId xmlns:a16="http://schemas.microsoft.com/office/drawing/2014/main" id="{419BC802-BB9E-7D7D-4B12-F9221F79C2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MY"/>
          </a:p>
        </p:txBody>
      </p:sp>
      <p:sp>
        <p:nvSpPr>
          <p:cNvPr id="4" name="Date Placeholder 3">
            <a:extLst>
              <a:ext uri="{FF2B5EF4-FFF2-40B4-BE49-F238E27FC236}">
                <a16:creationId xmlns:a16="http://schemas.microsoft.com/office/drawing/2014/main" id="{8763B5CA-6AC1-D0D0-9168-2A6028803270}"/>
              </a:ext>
            </a:extLst>
          </p:cNvPr>
          <p:cNvSpPr>
            <a:spLocks noGrp="1"/>
          </p:cNvSpPr>
          <p:nvPr>
            <p:ph type="dt" sz="half" idx="10"/>
          </p:nvPr>
        </p:nvSpPr>
        <p:spPr/>
        <p:txBody>
          <a:bodyPr/>
          <a:lstStyle/>
          <a:p>
            <a:fld id="{24BEEFC3-BC3A-45E1-A049-FB0DFF9EB805}" type="datetimeFigureOut">
              <a:rPr lang="en-GB" smtClean="0"/>
              <a:t>16/08/2022</a:t>
            </a:fld>
            <a:endParaRPr lang="en-GB"/>
          </a:p>
        </p:txBody>
      </p:sp>
      <p:sp>
        <p:nvSpPr>
          <p:cNvPr id="5" name="Footer Placeholder 4">
            <a:extLst>
              <a:ext uri="{FF2B5EF4-FFF2-40B4-BE49-F238E27FC236}">
                <a16:creationId xmlns:a16="http://schemas.microsoft.com/office/drawing/2014/main" id="{7D053093-5B24-3030-B243-DBA91C5246B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C76A2D2-990E-11F0-B0F7-A99145A215C9}"/>
              </a:ext>
            </a:extLst>
          </p:cNvPr>
          <p:cNvSpPr>
            <a:spLocks noGrp="1"/>
          </p:cNvSpPr>
          <p:nvPr>
            <p:ph type="sldNum" sz="quarter" idx="12"/>
          </p:nvPr>
        </p:nvSpPr>
        <p:spPr/>
        <p:txBody>
          <a:bodyPr/>
          <a:lstStyle/>
          <a:p>
            <a:fld id="{3951226C-C8CD-40FE-9DCD-BB0F12A097A8}" type="slidenum">
              <a:rPr lang="en-GB" smtClean="0"/>
              <a:t>‹#›</a:t>
            </a:fld>
            <a:endParaRPr lang="en-GB"/>
          </a:p>
        </p:txBody>
      </p:sp>
    </p:spTree>
    <p:extLst>
      <p:ext uri="{BB962C8B-B14F-4D97-AF65-F5344CB8AC3E}">
        <p14:creationId xmlns:p14="http://schemas.microsoft.com/office/powerpoint/2010/main" val="285941125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4BF07-D71B-697E-DF75-D0F87587B18F}"/>
              </a:ext>
            </a:extLst>
          </p:cNvPr>
          <p:cNvSpPr>
            <a:spLocks noGrp="1"/>
          </p:cNvSpPr>
          <p:nvPr>
            <p:ph type="title"/>
          </p:nvPr>
        </p:nvSpPr>
        <p:spPr/>
        <p:txBody>
          <a:bodyPr/>
          <a:lstStyle/>
          <a:p>
            <a:r>
              <a:rPr lang="en-US"/>
              <a:t>Click to edit Master title style</a:t>
            </a:r>
            <a:endParaRPr lang="en-MY"/>
          </a:p>
        </p:txBody>
      </p:sp>
      <p:sp>
        <p:nvSpPr>
          <p:cNvPr id="3" name="Vertical Text Placeholder 2">
            <a:extLst>
              <a:ext uri="{FF2B5EF4-FFF2-40B4-BE49-F238E27FC236}">
                <a16:creationId xmlns:a16="http://schemas.microsoft.com/office/drawing/2014/main" id="{C454FEB2-F978-AD4B-388E-D601BF09F0E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2D85639B-7B97-41CE-16C9-7F1FCAED53A5}"/>
              </a:ext>
            </a:extLst>
          </p:cNvPr>
          <p:cNvSpPr>
            <a:spLocks noGrp="1"/>
          </p:cNvSpPr>
          <p:nvPr>
            <p:ph type="dt" sz="half" idx="10"/>
          </p:nvPr>
        </p:nvSpPr>
        <p:spPr/>
        <p:txBody>
          <a:bodyPr/>
          <a:lstStyle/>
          <a:p>
            <a:fld id="{24BEEFC3-BC3A-45E1-A049-FB0DFF9EB805}" type="datetimeFigureOut">
              <a:rPr lang="en-GB" smtClean="0"/>
              <a:t>16/08/2022</a:t>
            </a:fld>
            <a:endParaRPr lang="en-GB"/>
          </a:p>
        </p:txBody>
      </p:sp>
      <p:sp>
        <p:nvSpPr>
          <p:cNvPr id="5" name="Footer Placeholder 4">
            <a:extLst>
              <a:ext uri="{FF2B5EF4-FFF2-40B4-BE49-F238E27FC236}">
                <a16:creationId xmlns:a16="http://schemas.microsoft.com/office/drawing/2014/main" id="{45241B2C-01F9-DE92-4561-D787A8DBC3D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AB3CEAA-51D3-5591-F6CD-EF5650666D57}"/>
              </a:ext>
            </a:extLst>
          </p:cNvPr>
          <p:cNvSpPr>
            <a:spLocks noGrp="1"/>
          </p:cNvSpPr>
          <p:nvPr>
            <p:ph type="sldNum" sz="quarter" idx="12"/>
          </p:nvPr>
        </p:nvSpPr>
        <p:spPr/>
        <p:txBody>
          <a:bodyPr/>
          <a:lstStyle/>
          <a:p>
            <a:fld id="{3951226C-C8CD-40FE-9DCD-BB0F12A097A8}" type="slidenum">
              <a:rPr lang="en-GB" smtClean="0"/>
              <a:t>‹#›</a:t>
            </a:fld>
            <a:endParaRPr lang="en-GB"/>
          </a:p>
        </p:txBody>
      </p:sp>
    </p:spTree>
    <p:extLst>
      <p:ext uri="{BB962C8B-B14F-4D97-AF65-F5344CB8AC3E}">
        <p14:creationId xmlns:p14="http://schemas.microsoft.com/office/powerpoint/2010/main" val="246800121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CDBB50-ECD0-652B-BEE6-1443141FF5B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MY"/>
          </a:p>
        </p:txBody>
      </p:sp>
      <p:sp>
        <p:nvSpPr>
          <p:cNvPr id="3" name="Vertical Text Placeholder 2">
            <a:extLst>
              <a:ext uri="{FF2B5EF4-FFF2-40B4-BE49-F238E27FC236}">
                <a16:creationId xmlns:a16="http://schemas.microsoft.com/office/drawing/2014/main" id="{5D1DAE59-847B-149D-8F55-94037EE9A9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3261A22D-FC81-017A-8FD5-E43A45E2E510}"/>
              </a:ext>
            </a:extLst>
          </p:cNvPr>
          <p:cNvSpPr>
            <a:spLocks noGrp="1"/>
          </p:cNvSpPr>
          <p:nvPr>
            <p:ph type="dt" sz="half" idx="10"/>
          </p:nvPr>
        </p:nvSpPr>
        <p:spPr/>
        <p:txBody>
          <a:bodyPr/>
          <a:lstStyle/>
          <a:p>
            <a:fld id="{24BEEFC3-BC3A-45E1-A049-FB0DFF9EB805}" type="datetimeFigureOut">
              <a:rPr lang="en-GB" smtClean="0"/>
              <a:t>16/08/2022</a:t>
            </a:fld>
            <a:endParaRPr lang="en-GB"/>
          </a:p>
        </p:txBody>
      </p:sp>
      <p:sp>
        <p:nvSpPr>
          <p:cNvPr id="5" name="Footer Placeholder 4">
            <a:extLst>
              <a:ext uri="{FF2B5EF4-FFF2-40B4-BE49-F238E27FC236}">
                <a16:creationId xmlns:a16="http://schemas.microsoft.com/office/drawing/2014/main" id="{752B11D2-1D75-AC1D-3FDA-25A5027D308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4198D5B-4883-E9C7-A67F-ECBFF767D80D}"/>
              </a:ext>
            </a:extLst>
          </p:cNvPr>
          <p:cNvSpPr>
            <a:spLocks noGrp="1"/>
          </p:cNvSpPr>
          <p:nvPr>
            <p:ph type="sldNum" sz="quarter" idx="12"/>
          </p:nvPr>
        </p:nvSpPr>
        <p:spPr/>
        <p:txBody>
          <a:bodyPr/>
          <a:lstStyle/>
          <a:p>
            <a:fld id="{3951226C-C8CD-40FE-9DCD-BB0F12A097A8}" type="slidenum">
              <a:rPr lang="en-GB" smtClean="0"/>
              <a:t>‹#›</a:t>
            </a:fld>
            <a:endParaRPr lang="en-GB"/>
          </a:p>
        </p:txBody>
      </p:sp>
    </p:spTree>
    <p:extLst>
      <p:ext uri="{BB962C8B-B14F-4D97-AF65-F5344CB8AC3E}">
        <p14:creationId xmlns:p14="http://schemas.microsoft.com/office/powerpoint/2010/main" val="186647690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94A46-3D7B-B050-F80E-E6D903BBC77C}"/>
              </a:ext>
            </a:extLst>
          </p:cNvPr>
          <p:cNvSpPr>
            <a:spLocks noGrp="1"/>
          </p:cNvSpPr>
          <p:nvPr>
            <p:ph type="title"/>
          </p:nvPr>
        </p:nvSpPr>
        <p:spPr/>
        <p:txBody>
          <a:bodyPr/>
          <a:lstStyle/>
          <a:p>
            <a:r>
              <a:rPr lang="en-US"/>
              <a:t>Click to edit Master title style</a:t>
            </a:r>
            <a:endParaRPr lang="en-MY"/>
          </a:p>
        </p:txBody>
      </p:sp>
      <p:sp>
        <p:nvSpPr>
          <p:cNvPr id="3" name="Content Placeholder 2">
            <a:extLst>
              <a:ext uri="{FF2B5EF4-FFF2-40B4-BE49-F238E27FC236}">
                <a16:creationId xmlns:a16="http://schemas.microsoft.com/office/drawing/2014/main" id="{1D251FA8-99A6-1FA8-06FC-0155144520C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0117E7FA-32C2-305C-272F-0ADF2445473B}"/>
              </a:ext>
            </a:extLst>
          </p:cNvPr>
          <p:cNvSpPr>
            <a:spLocks noGrp="1"/>
          </p:cNvSpPr>
          <p:nvPr>
            <p:ph type="dt" sz="half" idx="10"/>
          </p:nvPr>
        </p:nvSpPr>
        <p:spPr/>
        <p:txBody>
          <a:bodyPr/>
          <a:lstStyle/>
          <a:p>
            <a:fld id="{24BEEFC3-BC3A-45E1-A049-FB0DFF9EB805}" type="datetimeFigureOut">
              <a:rPr lang="en-GB" smtClean="0"/>
              <a:t>16/08/2022</a:t>
            </a:fld>
            <a:endParaRPr lang="en-GB"/>
          </a:p>
        </p:txBody>
      </p:sp>
      <p:sp>
        <p:nvSpPr>
          <p:cNvPr id="5" name="Footer Placeholder 4">
            <a:extLst>
              <a:ext uri="{FF2B5EF4-FFF2-40B4-BE49-F238E27FC236}">
                <a16:creationId xmlns:a16="http://schemas.microsoft.com/office/drawing/2014/main" id="{FE32DD84-E5CA-DFB2-81C7-1BDA844F99A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9365022-6997-6DF8-6318-DE8BF24F0DCE}"/>
              </a:ext>
            </a:extLst>
          </p:cNvPr>
          <p:cNvSpPr>
            <a:spLocks noGrp="1"/>
          </p:cNvSpPr>
          <p:nvPr>
            <p:ph type="sldNum" sz="quarter" idx="12"/>
          </p:nvPr>
        </p:nvSpPr>
        <p:spPr/>
        <p:txBody>
          <a:bodyPr/>
          <a:lstStyle/>
          <a:p>
            <a:fld id="{3951226C-C8CD-40FE-9DCD-BB0F12A097A8}" type="slidenum">
              <a:rPr lang="en-GB" smtClean="0"/>
              <a:t>‹#›</a:t>
            </a:fld>
            <a:endParaRPr lang="en-GB"/>
          </a:p>
        </p:txBody>
      </p:sp>
    </p:spTree>
    <p:extLst>
      <p:ext uri="{BB962C8B-B14F-4D97-AF65-F5344CB8AC3E}">
        <p14:creationId xmlns:p14="http://schemas.microsoft.com/office/powerpoint/2010/main" val="281813786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6C16A-6852-3433-E7D0-E49A1144DA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MY"/>
          </a:p>
        </p:txBody>
      </p:sp>
      <p:sp>
        <p:nvSpPr>
          <p:cNvPr id="3" name="Text Placeholder 2">
            <a:extLst>
              <a:ext uri="{FF2B5EF4-FFF2-40B4-BE49-F238E27FC236}">
                <a16:creationId xmlns:a16="http://schemas.microsoft.com/office/drawing/2014/main" id="{84BC701D-68E3-CE5F-31F5-237981EF40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0A78021-F7FC-E260-3306-788BBC80A25B}"/>
              </a:ext>
            </a:extLst>
          </p:cNvPr>
          <p:cNvSpPr>
            <a:spLocks noGrp="1"/>
          </p:cNvSpPr>
          <p:nvPr>
            <p:ph type="dt" sz="half" idx="10"/>
          </p:nvPr>
        </p:nvSpPr>
        <p:spPr/>
        <p:txBody>
          <a:bodyPr/>
          <a:lstStyle/>
          <a:p>
            <a:fld id="{24BEEFC3-BC3A-45E1-A049-FB0DFF9EB805}" type="datetimeFigureOut">
              <a:rPr lang="en-GB" smtClean="0"/>
              <a:t>16/08/2022</a:t>
            </a:fld>
            <a:endParaRPr lang="en-GB"/>
          </a:p>
        </p:txBody>
      </p:sp>
      <p:sp>
        <p:nvSpPr>
          <p:cNvPr id="5" name="Footer Placeholder 4">
            <a:extLst>
              <a:ext uri="{FF2B5EF4-FFF2-40B4-BE49-F238E27FC236}">
                <a16:creationId xmlns:a16="http://schemas.microsoft.com/office/drawing/2014/main" id="{F90734DF-22CD-6757-E3D3-BABBE8B002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29E6747-0CDD-29A5-B1FE-09407F5E8B20}"/>
              </a:ext>
            </a:extLst>
          </p:cNvPr>
          <p:cNvSpPr>
            <a:spLocks noGrp="1"/>
          </p:cNvSpPr>
          <p:nvPr>
            <p:ph type="sldNum" sz="quarter" idx="12"/>
          </p:nvPr>
        </p:nvSpPr>
        <p:spPr/>
        <p:txBody>
          <a:bodyPr/>
          <a:lstStyle/>
          <a:p>
            <a:fld id="{3951226C-C8CD-40FE-9DCD-BB0F12A097A8}" type="slidenum">
              <a:rPr lang="en-GB" smtClean="0"/>
              <a:t>‹#›</a:t>
            </a:fld>
            <a:endParaRPr lang="en-GB"/>
          </a:p>
        </p:txBody>
      </p:sp>
    </p:spTree>
    <p:extLst>
      <p:ext uri="{BB962C8B-B14F-4D97-AF65-F5344CB8AC3E}">
        <p14:creationId xmlns:p14="http://schemas.microsoft.com/office/powerpoint/2010/main" val="238398858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0FFAA-4D3F-FC10-7B12-7E71A5567503}"/>
              </a:ext>
            </a:extLst>
          </p:cNvPr>
          <p:cNvSpPr>
            <a:spLocks noGrp="1"/>
          </p:cNvSpPr>
          <p:nvPr>
            <p:ph type="title"/>
          </p:nvPr>
        </p:nvSpPr>
        <p:spPr/>
        <p:txBody>
          <a:bodyPr/>
          <a:lstStyle/>
          <a:p>
            <a:r>
              <a:rPr lang="en-US"/>
              <a:t>Click to edit Master title style</a:t>
            </a:r>
            <a:endParaRPr lang="en-MY"/>
          </a:p>
        </p:txBody>
      </p:sp>
      <p:sp>
        <p:nvSpPr>
          <p:cNvPr id="3" name="Content Placeholder 2">
            <a:extLst>
              <a:ext uri="{FF2B5EF4-FFF2-40B4-BE49-F238E27FC236}">
                <a16:creationId xmlns:a16="http://schemas.microsoft.com/office/drawing/2014/main" id="{0C94EFF4-1CAD-B925-B1A7-B1A1FB0CBA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Content Placeholder 3">
            <a:extLst>
              <a:ext uri="{FF2B5EF4-FFF2-40B4-BE49-F238E27FC236}">
                <a16:creationId xmlns:a16="http://schemas.microsoft.com/office/drawing/2014/main" id="{AEEACA87-5091-3B5F-6869-4D85FA0CFDB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Date Placeholder 4">
            <a:extLst>
              <a:ext uri="{FF2B5EF4-FFF2-40B4-BE49-F238E27FC236}">
                <a16:creationId xmlns:a16="http://schemas.microsoft.com/office/drawing/2014/main" id="{6C5F1A22-E57C-51E1-72BD-C4CC9EEDB4E6}"/>
              </a:ext>
            </a:extLst>
          </p:cNvPr>
          <p:cNvSpPr>
            <a:spLocks noGrp="1"/>
          </p:cNvSpPr>
          <p:nvPr>
            <p:ph type="dt" sz="half" idx="10"/>
          </p:nvPr>
        </p:nvSpPr>
        <p:spPr/>
        <p:txBody>
          <a:bodyPr/>
          <a:lstStyle/>
          <a:p>
            <a:fld id="{24BEEFC3-BC3A-45E1-A049-FB0DFF9EB805}" type="datetimeFigureOut">
              <a:rPr lang="en-GB" smtClean="0"/>
              <a:t>16/08/2022</a:t>
            </a:fld>
            <a:endParaRPr lang="en-GB"/>
          </a:p>
        </p:txBody>
      </p:sp>
      <p:sp>
        <p:nvSpPr>
          <p:cNvPr id="6" name="Footer Placeholder 5">
            <a:extLst>
              <a:ext uri="{FF2B5EF4-FFF2-40B4-BE49-F238E27FC236}">
                <a16:creationId xmlns:a16="http://schemas.microsoft.com/office/drawing/2014/main" id="{DBEF5EF9-9BFC-B6A6-D5D7-63798AA22F2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DD6F228-2A3D-C5A7-5173-3C4FA12F618D}"/>
              </a:ext>
            </a:extLst>
          </p:cNvPr>
          <p:cNvSpPr>
            <a:spLocks noGrp="1"/>
          </p:cNvSpPr>
          <p:nvPr>
            <p:ph type="sldNum" sz="quarter" idx="12"/>
          </p:nvPr>
        </p:nvSpPr>
        <p:spPr/>
        <p:txBody>
          <a:bodyPr/>
          <a:lstStyle/>
          <a:p>
            <a:fld id="{3951226C-C8CD-40FE-9DCD-BB0F12A097A8}" type="slidenum">
              <a:rPr lang="en-GB" smtClean="0"/>
              <a:t>‹#›</a:t>
            </a:fld>
            <a:endParaRPr lang="en-GB"/>
          </a:p>
        </p:txBody>
      </p:sp>
    </p:spTree>
    <p:extLst>
      <p:ext uri="{BB962C8B-B14F-4D97-AF65-F5344CB8AC3E}">
        <p14:creationId xmlns:p14="http://schemas.microsoft.com/office/powerpoint/2010/main" val="381687584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BF629-4425-7CED-863E-A6C29C90024F}"/>
              </a:ext>
            </a:extLst>
          </p:cNvPr>
          <p:cNvSpPr>
            <a:spLocks noGrp="1"/>
          </p:cNvSpPr>
          <p:nvPr>
            <p:ph type="title"/>
          </p:nvPr>
        </p:nvSpPr>
        <p:spPr>
          <a:xfrm>
            <a:off x="839788" y="365125"/>
            <a:ext cx="10515600" cy="1325563"/>
          </a:xfrm>
        </p:spPr>
        <p:txBody>
          <a:bodyPr/>
          <a:lstStyle/>
          <a:p>
            <a:r>
              <a:rPr lang="en-US"/>
              <a:t>Click to edit Master title style</a:t>
            </a:r>
            <a:endParaRPr lang="en-MY"/>
          </a:p>
        </p:txBody>
      </p:sp>
      <p:sp>
        <p:nvSpPr>
          <p:cNvPr id="3" name="Text Placeholder 2">
            <a:extLst>
              <a:ext uri="{FF2B5EF4-FFF2-40B4-BE49-F238E27FC236}">
                <a16:creationId xmlns:a16="http://schemas.microsoft.com/office/drawing/2014/main" id="{A7D53A81-8421-7F29-C989-BAE9727846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3A3C307-0414-325D-E7A2-8099BC02C14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Text Placeholder 4">
            <a:extLst>
              <a:ext uri="{FF2B5EF4-FFF2-40B4-BE49-F238E27FC236}">
                <a16:creationId xmlns:a16="http://schemas.microsoft.com/office/drawing/2014/main" id="{9C4FD78C-5871-9D84-9270-5ACF45CF32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FBBC2C-790C-98C4-FAEA-61E00473EE9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7" name="Date Placeholder 6">
            <a:extLst>
              <a:ext uri="{FF2B5EF4-FFF2-40B4-BE49-F238E27FC236}">
                <a16:creationId xmlns:a16="http://schemas.microsoft.com/office/drawing/2014/main" id="{C9559652-9D30-A714-7940-B8C359072AFC}"/>
              </a:ext>
            </a:extLst>
          </p:cNvPr>
          <p:cNvSpPr>
            <a:spLocks noGrp="1"/>
          </p:cNvSpPr>
          <p:nvPr>
            <p:ph type="dt" sz="half" idx="10"/>
          </p:nvPr>
        </p:nvSpPr>
        <p:spPr/>
        <p:txBody>
          <a:bodyPr/>
          <a:lstStyle/>
          <a:p>
            <a:fld id="{24BEEFC3-BC3A-45E1-A049-FB0DFF9EB805}" type="datetimeFigureOut">
              <a:rPr lang="en-GB" smtClean="0"/>
              <a:t>16/08/2022</a:t>
            </a:fld>
            <a:endParaRPr lang="en-GB"/>
          </a:p>
        </p:txBody>
      </p:sp>
      <p:sp>
        <p:nvSpPr>
          <p:cNvPr id="8" name="Footer Placeholder 7">
            <a:extLst>
              <a:ext uri="{FF2B5EF4-FFF2-40B4-BE49-F238E27FC236}">
                <a16:creationId xmlns:a16="http://schemas.microsoft.com/office/drawing/2014/main" id="{1BFE81C8-93A6-E806-A47B-F2939ACFDB5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DBF0D6D-1FDA-E625-5B2D-12315E9DA36D}"/>
              </a:ext>
            </a:extLst>
          </p:cNvPr>
          <p:cNvSpPr>
            <a:spLocks noGrp="1"/>
          </p:cNvSpPr>
          <p:nvPr>
            <p:ph type="sldNum" sz="quarter" idx="12"/>
          </p:nvPr>
        </p:nvSpPr>
        <p:spPr/>
        <p:txBody>
          <a:bodyPr/>
          <a:lstStyle/>
          <a:p>
            <a:fld id="{3951226C-C8CD-40FE-9DCD-BB0F12A097A8}" type="slidenum">
              <a:rPr lang="en-GB" smtClean="0"/>
              <a:t>‹#›</a:t>
            </a:fld>
            <a:endParaRPr lang="en-GB"/>
          </a:p>
        </p:txBody>
      </p:sp>
    </p:spTree>
    <p:extLst>
      <p:ext uri="{BB962C8B-B14F-4D97-AF65-F5344CB8AC3E}">
        <p14:creationId xmlns:p14="http://schemas.microsoft.com/office/powerpoint/2010/main" val="115499182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3BCDB-0CCF-9FA5-C70B-9BFE56C48F49}"/>
              </a:ext>
            </a:extLst>
          </p:cNvPr>
          <p:cNvSpPr>
            <a:spLocks noGrp="1"/>
          </p:cNvSpPr>
          <p:nvPr>
            <p:ph type="title"/>
          </p:nvPr>
        </p:nvSpPr>
        <p:spPr/>
        <p:txBody>
          <a:bodyPr/>
          <a:lstStyle/>
          <a:p>
            <a:r>
              <a:rPr lang="en-US"/>
              <a:t>Click to edit Master title style</a:t>
            </a:r>
            <a:endParaRPr lang="en-MY"/>
          </a:p>
        </p:txBody>
      </p:sp>
      <p:sp>
        <p:nvSpPr>
          <p:cNvPr id="3" name="Date Placeholder 2">
            <a:extLst>
              <a:ext uri="{FF2B5EF4-FFF2-40B4-BE49-F238E27FC236}">
                <a16:creationId xmlns:a16="http://schemas.microsoft.com/office/drawing/2014/main" id="{E5D33476-B71B-C797-66F9-4CD8459D0D82}"/>
              </a:ext>
            </a:extLst>
          </p:cNvPr>
          <p:cNvSpPr>
            <a:spLocks noGrp="1"/>
          </p:cNvSpPr>
          <p:nvPr>
            <p:ph type="dt" sz="half" idx="10"/>
          </p:nvPr>
        </p:nvSpPr>
        <p:spPr/>
        <p:txBody>
          <a:bodyPr/>
          <a:lstStyle/>
          <a:p>
            <a:fld id="{24BEEFC3-BC3A-45E1-A049-FB0DFF9EB805}" type="datetimeFigureOut">
              <a:rPr lang="en-GB" smtClean="0"/>
              <a:t>16/08/2022</a:t>
            </a:fld>
            <a:endParaRPr lang="en-GB"/>
          </a:p>
        </p:txBody>
      </p:sp>
      <p:sp>
        <p:nvSpPr>
          <p:cNvPr id="4" name="Footer Placeholder 3">
            <a:extLst>
              <a:ext uri="{FF2B5EF4-FFF2-40B4-BE49-F238E27FC236}">
                <a16:creationId xmlns:a16="http://schemas.microsoft.com/office/drawing/2014/main" id="{58C4EA56-0F84-4111-568B-2BFB832120C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D0D4618-351F-AC2F-5561-F3AB8273BF68}"/>
              </a:ext>
            </a:extLst>
          </p:cNvPr>
          <p:cNvSpPr>
            <a:spLocks noGrp="1"/>
          </p:cNvSpPr>
          <p:nvPr>
            <p:ph type="sldNum" sz="quarter" idx="12"/>
          </p:nvPr>
        </p:nvSpPr>
        <p:spPr/>
        <p:txBody>
          <a:bodyPr/>
          <a:lstStyle/>
          <a:p>
            <a:fld id="{3951226C-C8CD-40FE-9DCD-BB0F12A097A8}" type="slidenum">
              <a:rPr lang="en-GB" smtClean="0"/>
              <a:t>‹#›</a:t>
            </a:fld>
            <a:endParaRPr lang="en-GB"/>
          </a:p>
        </p:txBody>
      </p:sp>
    </p:spTree>
    <p:extLst>
      <p:ext uri="{BB962C8B-B14F-4D97-AF65-F5344CB8AC3E}">
        <p14:creationId xmlns:p14="http://schemas.microsoft.com/office/powerpoint/2010/main" val="318317067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ECF306-C408-53B4-69CA-2FE552C6A2C2}"/>
              </a:ext>
            </a:extLst>
          </p:cNvPr>
          <p:cNvSpPr>
            <a:spLocks noGrp="1"/>
          </p:cNvSpPr>
          <p:nvPr>
            <p:ph type="dt" sz="half" idx="10"/>
          </p:nvPr>
        </p:nvSpPr>
        <p:spPr/>
        <p:txBody>
          <a:bodyPr/>
          <a:lstStyle/>
          <a:p>
            <a:fld id="{24BEEFC3-BC3A-45E1-A049-FB0DFF9EB805}" type="datetimeFigureOut">
              <a:rPr lang="en-GB" smtClean="0"/>
              <a:t>16/08/2022</a:t>
            </a:fld>
            <a:endParaRPr lang="en-GB"/>
          </a:p>
        </p:txBody>
      </p:sp>
      <p:sp>
        <p:nvSpPr>
          <p:cNvPr id="3" name="Footer Placeholder 2">
            <a:extLst>
              <a:ext uri="{FF2B5EF4-FFF2-40B4-BE49-F238E27FC236}">
                <a16:creationId xmlns:a16="http://schemas.microsoft.com/office/drawing/2014/main" id="{9B1C1A05-F5E4-6618-C302-8C24BBD45C6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EE72877-F9B5-5B80-3EC6-8C8BF63E02E7}"/>
              </a:ext>
            </a:extLst>
          </p:cNvPr>
          <p:cNvSpPr>
            <a:spLocks noGrp="1"/>
          </p:cNvSpPr>
          <p:nvPr>
            <p:ph type="sldNum" sz="quarter" idx="12"/>
          </p:nvPr>
        </p:nvSpPr>
        <p:spPr/>
        <p:txBody>
          <a:bodyPr/>
          <a:lstStyle/>
          <a:p>
            <a:fld id="{3951226C-C8CD-40FE-9DCD-BB0F12A097A8}" type="slidenum">
              <a:rPr lang="en-GB" smtClean="0"/>
              <a:t>‹#›</a:t>
            </a:fld>
            <a:endParaRPr lang="en-GB"/>
          </a:p>
        </p:txBody>
      </p:sp>
    </p:spTree>
    <p:extLst>
      <p:ext uri="{BB962C8B-B14F-4D97-AF65-F5344CB8AC3E}">
        <p14:creationId xmlns:p14="http://schemas.microsoft.com/office/powerpoint/2010/main" val="76672849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C6203-77DC-2FE5-00BF-FB6304CA01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Content Placeholder 2">
            <a:extLst>
              <a:ext uri="{FF2B5EF4-FFF2-40B4-BE49-F238E27FC236}">
                <a16:creationId xmlns:a16="http://schemas.microsoft.com/office/drawing/2014/main" id="{7216E431-0968-75A7-626C-DA5335725A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Text Placeholder 3">
            <a:extLst>
              <a:ext uri="{FF2B5EF4-FFF2-40B4-BE49-F238E27FC236}">
                <a16:creationId xmlns:a16="http://schemas.microsoft.com/office/drawing/2014/main" id="{A03CE722-4BBA-5B64-56A5-7F50927DF8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A39D05-3BDF-C2F0-1753-4C03904BDE03}"/>
              </a:ext>
            </a:extLst>
          </p:cNvPr>
          <p:cNvSpPr>
            <a:spLocks noGrp="1"/>
          </p:cNvSpPr>
          <p:nvPr>
            <p:ph type="dt" sz="half" idx="10"/>
          </p:nvPr>
        </p:nvSpPr>
        <p:spPr/>
        <p:txBody>
          <a:bodyPr/>
          <a:lstStyle/>
          <a:p>
            <a:fld id="{24BEEFC3-BC3A-45E1-A049-FB0DFF9EB805}" type="datetimeFigureOut">
              <a:rPr lang="en-GB" smtClean="0"/>
              <a:t>16/08/2022</a:t>
            </a:fld>
            <a:endParaRPr lang="en-GB"/>
          </a:p>
        </p:txBody>
      </p:sp>
      <p:sp>
        <p:nvSpPr>
          <p:cNvPr id="6" name="Footer Placeholder 5">
            <a:extLst>
              <a:ext uri="{FF2B5EF4-FFF2-40B4-BE49-F238E27FC236}">
                <a16:creationId xmlns:a16="http://schemas.microsoft.com/office/drawing/2014/main" id="{D463F8F4-7E73-B410-6833-4139E5690A0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D864E1E-9127-8E24-2D72-C6F35A2BF697}"/>
              </a:ext>
            </a:extLst>
          </p:cNvPr>
          <p:cNvSpPr>
            <a:spLocks noGrp="1"/>
          </p:cNvSpPr>
          <p:nvPr>
            <p:ph type="sldNum" sz="quarter" idx="12"/>
          </p:nvPr>
        </p:nvSpPr>
        <p:spPr/>
        <p:txBody>
          <a:bodyPr/>
          <a:lstStyle/>
          <a:p>
            <a:fld id="{3951226C-C8CD-40FE-9DCD-BB0F12A097A8}" type="slidenum">
              <a:rPr lang="en-GB" smtClean="0"/>
              <a:t>‹#›</a:t>
            </a:fld>
            <a:endParaRPr lang="en-GB"/>
          </a:p>
        </p:txBody>
      </p:sp>
    </p:spTree>
    <p:extLst>
      <p:ext uri="{BB962C8B-B14F-4D97-AF65-F5344CB8AC3E}">
        <p14:creationId xmlns:p14="http://schemas.microsoft.com/office/powerpoint/2010/main" val="185647481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7E377-02F1-9AD1-88CF-A10973D91E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Picture Placeholder 2">
            <a:extLst>
              <a:ext uri="{FF2B5EF4-FFF2-40B4-BE49-F238E27FC236}">
                <a16:creationId xmlns:a16="http://schemas.microsoft.com/office/drawing/2014/main" id="{F7DE113E-A30F-30E9-BD2E-1F807D92A3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a:extLst>
              <a:ext uri="{FF2B5EF4-FFF2-40B4-BE49-F238E27FC236}">
                <a16:creationId xmlns:a16="http://schemas.microsoft.com/office/drawing/2014/main" id="{0A9793BD-3E99-0344-986E-7C891C3A4B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FDB357-4777-5276-227E-9BAD6982388F}"/>
              </a:ext>
            </a:extLst>
          </p:cNvPr>
          <p:cNvSpPr>
            <a:spLocks noGrp="1"/>
          </p:cNvSpPr>
          <p:nvPr>
            <p:ph type="dt" sz="half" idx="10"/>
          </p:nvPr>
        </p:nvSpPr>
        <p:spPr/>
        <p:txBody>
          <a:bodyPr/>
          <a:lstStyle/>
          <a:p>
            <a:fld id="{24BEEFC3-BC3A-45E1-A049-FB0DFF9EB805}" type="datetimeFigureOut">
              <a:rPr lang="en-GB" smtClean="0"/>
              <a:t>16/08/2022</a:t>
            </a:fld>
            <a:endParaRPr lang="en-GB"/>
          </a:p>
        </p:txBody>
      </p:sp>
      <p:sp>
        <p:nvSpPr>
          <p:cNvPr id="6" name="Footer Placeholder 5">
            <a:extLst>
              <a:ext uri="{FF2B5EF4-FFF2-40B4-BE49-F238E27FC236}">
                <a16:creationId xmlns:a16="http://schemas.microsoft.com/office/drawing/2014/main" id="{75E2C110-0CA1-BC50-6E0E-250DB2BD236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92BA46E-47C1-B315-47D6-0AF3D3AE1951}"/>
              </a:ext>
            </a:extLst>
          </p:cNvPr>
          <p:cNvSpPr>
            <a:spLocks noGrp="1"/>
          </p:cNvSpPr>
          <p:nvPr>
            <p:ph type="sldNum" sz="quarter" idx="12"/>
          </p:nvPr>
        </p:nvSpPr>
        <p:spPr/>
        <p:txBody>
          <a:bodyPr/>
          <a:lstStyle/>
          <a:p>
            <a:fld id="{3951226C-C8CD-40FE-9DCD-BB0F12A097A8}" type="slidenum">
              <a:rPr lang="en-GB" smtClean="0"/>
              <a:t>‹#›</a:t>
            </a:fld>
            <a:endParaRPr lang="en-GB"/>
          </a:p>
        </p:txBody>
      </p:sp>
    </p:spTree>
    <p:extLst>
      <p:ext uri="{BB962C8B-B14F-4D97-AF65-F5344CB8AC3E}">
        <p14:creationId xmlns:p14="http://schemas.microsoft.com/office/powerpoint/2010/main" val="311965516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01526D-162E-9A37-57F7-85D721EEB0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MY"/>
          </a:p>
        </p:txBody>
      </p:sp>
      <p:sp>
        <p:nvSpPr>
          <p:cNvPr id="3" name="Text Placeholder 2">
            <a:extLst>
              <a:ext uri="{FF2B5EF4-FFF2-40B4-BE49-F238E27FC236}">
                <a16:creationId xmlns:a16="http://schemas.microsoft.com/office/drawing/2014/main" id="{ABF1046A-5783-DA63-88DE-CFF08E0BC4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EC0893DA-143D-52DC-0BC7-373E1BD649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BEEFC3-BC3A-45E1-A049-FB0DFF9EB805}" type="datetimeFigureOut">
              <a:rPr lang="en-GB" smtClean="0"/>
              <a:t>16/08/2022</a:t>
            </a:fld>
            <a:endParaRPr lang="en-GB"/>
          </a:p>
        </p:txBody>
      </p:sp>
      <p:sp>
        <p:nvSpPr>
          <p:cNvPr id="5" name="Footer Placeholder 4">
            <a:extLst>
              <a:ext uri="{FF2B5EF4-FFF2-40B4-BE49-F238E27FC236}">
                <a16:creationId xmlns:a16="http://schemas.microsoft.com/office/drawing/2014/main" id="{41A05756-3A98-5D52-B575-5A1BFFF522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5D44211-AE62-8202-1A0E-5889ED3A51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51226C-C8CD-40FE-9DCD-BB0F12A097A8}" type="slidenum">
              <a:rPr lang="en-GB" smtClean="0"/>
              <a:t>‹#›</a:t>
            </a:fld>
            <a:endParaRPr lang="en-GB"/>
          </a:p>
        </p:txBody>
      </p:sp>
    </p:spTree>
    <p:extLst>
      <p:ext uri="{BB962C8B-B14F-4D97-AF65-F5344CB8AC3E}">
        <p14:creationId xmlns:p14="http://schemas.microsoft.com/office/powerpoint/2010/main" val="334868731"/>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3.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02276-F1CA-4A96-9F0B-A1CCB2E47E23}"/>
              </a:ext>
            </a:extLst>
          </p:cNvPr>
          <p:cNvSpPr>
            <a:spLocks noGrp="1"/>
          </p:cNvSpPr>
          <p:nvPr>
            <p:ph type="ctrTitle"/>
          </p:nvPr>
        </p:nvSpPr>
        <p:spPr>
          <a:xfrm>
            <a:off x="1369232" y="808733"/>
            <a:ext cx="8505665" cy="2857746"/>
          </a:xfrm>
        </p:spPr>
        <p:txBody>
          <a:bodyPr>
            <a:noAutofit/>
          </a:bodyPr>
          <a:lstStyle/>
          <a:p>
            <a:pPr algn="ctr"/>
            <a:r>
              <a:rPr lang="sv-SE" sz="4400" b="1" dirty="0"/>
              <a:t>Asas Pengembangan </a:t>
            </a:r>
            <a:br>
              <a:rPr lang="sv-SE" sz="4400" b="1" dirty="0"/>
            </a:br>
            <a:r>
              <a:rPr lang="sv-SE" sz="4400" b="1" dirty="0"/>
              <a:t>Dalam Melaksanakan Projek Komuniti Dan Perancangan Pelaksanaan Program Komuniti</a:t>
            </a:r>
            <a:endParaRPr lang="en-GB" sz="4400" b="1" dirty="0"/>
          </a:p>
        </p:txBody>
      </p:sp>
      <p:sp>
        <p:nvSpPr>
          <p:cNvPr id="3" name="Subtitle 2">
            <a:extLst>
              <a:ext uri="{FF2B5EF4-FFF2-40B4-BE49-F238E27FC236}">
                <a16:creationId xmlns:a16="http://schemas.microsoft.com/office/drawing/2014/main" id="{C9153E92-7FCB-4758-8611-A0D2A9158A81}"/>
              </a:ext>
            </a:extLst>
          </p:cNvPr>
          <p:cNvSpPr>
            <a:spLocks noGrp="1"/>
          </p:cNvSpPr>
          <p:nvPr>
            <p:ph type="subTitle" idx="1"/>
          </p:nvPr>
        </p:nvSpPr>
        <p:spPr>
          <a:xfrm>
            <a:off x="925347" y="4523644"/>
            <a:ext cx="9144000" cy="1655762"/>
          </a:xfrm>
        </p:spPr>
        <p:txBody>
          <a:bodyPr/>
          <a:lstStyle/>
          <a:p>
            <a:pPr algn="ctr"/>
            <a:r>
              <a:rPr lang="en-GB" b="1" cap="none" dirty="0" err="1"/>
              <a:t>Dibentangkan</a:t>
            </a:r>
            <a:r>
              <a:rPr lang="en-GB" b="1" cap="none" dirty="0"/>
              <a:t> Oleh:	</a:t>
            </a:r>
          </a:p>
          <a:p>
            <a:pPr algn="ctr"/>
            <a:r>
              <a:rPr lang="en-GB" b="1" cap="none" dirty="0"/>
              <a:t>Prof. Madya </a:t>
            </a:r>
            <a:r>
              <a:rPr lang="en-GB" b="1" cap="none" dirty="0" err="1"/>
              <a:t>Dr.</a:t>
            </a:r>
            <a:r>
              <a:rPr lang="en-GB" b="1" cap="none" dirty="0"/>
              <a:t> </a:t>
            </a:r>
            <a:r>
              <a:rPr lang="en-GB" b="1" cap="none" dirty="0" err="1"/>
              <a:t>Norsida</a:t>
            </a:r>
            <a:r>
              <a:rPr lang="en-GB" b="1" cap="none" dirty="0"/>
              <a:t> Man</a:t>
            </a:r>
          </a:p>
          <a:p>
            <a:pPr algn="ctr"/>
            <a:r>
              <a:rPr lang="en-GB" b="1" cap="none" dirty="0" err="1"/>
              <a:t>Fakulti</a:t>
            </a:r>
            <a:r>
              <a:rPr lang="en-GB" b="1" cap="none" dirty="0"/>
              <a:t> </a:t>
            </a:r>
            <a:r>
              <a:rPr lang="en-GB" b="1" cap="none" dirty="0" err="1"/>
              <a:t>Pertanian</a:t>
            </a:r>
            <a:r>
              <a:rPr lang="en-GB" b="1" cap="none" dirty="0"/>
              <a:t>, UPM</a:t>
            </a:r>
          </a:p>
          <a:p>
            <a:pPr algn="ctr"/>
            <a:endParaRPr lang="en-GB" b="1" cap="none" dirty="0"/>
          </a:p>
        </p:txBody>
      </p:sp>
      <p:pic>
        <p:nvPicPr>
          <p:cNvPr id="4" name="Picture 3">
            <a:extLst>
              <a:ext uri="{FF2B5EF4-FFF2-40B4-BE49-F238E27FC236}">
                <a16:creationId xmlns:a16="http://schemas.microsoft.com/office/drawing/2014/main" id="{651556E9-6FC4-4A76-BAF6-9132D37B1445}"/>
              </a:ext>
            </a:extLst>
          </p:cNvPr>
          <p:cNvPicPr>
            <a:picLocks noChangeAspect="1"/>
          </p:cNvPicPr>
          <p:nvPr/>
        </p:nvPicPr>
        <p:blipFill>
          <a:blip r:embed="rId2"/>
          <a:stretch>
            <a:fillRect/>
          </a:stretch>
        </p:blipFill>
        <p:spPr>
          <a:xfrm>
            <a:off x="8794222" y="0"/>
            <a:ext cx="3397778" cy="1461045"/>
          </a:xfrm>
          <a:prstGeom prst="rect">
            <a:avLst/>
          </a:prstGeom>
          <a:noFill/>
        </p:spPr>
      </p:pic>
    </p:spTree>
    <p:extLst>
      <p:ext uri="{BB962C8B-B14F-4D97-AF65-F5344CB8AC3E}">
        <p14:creationId xmlns:p14="http://schemas.microsoft.com/office/powerpoint/2010/main" val="158541415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E9C2C-F1A7-487C-B358-77EE7C340EF5}"/>
              </a:ext>
            </a:extLst>
          </p:cNvPr>
          <p:cNvSpPr>
            <a:spLocks noGrp="1"/>
          </p:cNvSpPr>
          <p:nvPr>
            <p:ph type="title"/>
          </p:nvPr>
        </p:nvSpPr>
        <p:spPr/>
        <p:txBody>
          <a:bodyPr anchor="ctr"/>
          <a:lstStyle/>
          <a:p>
            <a:pPr algn="ctr"/>
            <a:r>
              <a:rPr lang="en-GB" b="1" dirty="0" err="1"/>
              <a:t>Kaedah</a:t>
            </a:r>
            <a:r>
              <a:rPr lang="en-GB" b="1" dirty="0"/>
              <a:t> </a:t>
            </a:r>
            <a:r>
              <a:rPr lang="en-GB" b="1" dirty="0" err="1"/>
              <a:t>Pengembangan</a:t>
            </a:r>
            <a:r>
              <a:rPr lang="en-GB" b="1" dirty="0"/>
              <a:t> </a:t>
            </a:r>
            <a:r>
              <a:rPr lang="en-GB" b="1" dirty="0" err="1"/>
              <a:t>Pertanian</a:t>
            </a:r>
            <a:endParaRPr lang="en-GB" b="1" dirty="0"/>
          </a:p>
        </p:txBody>
      </p:sp>
      <p:sp>
        <p:nvSpPr>
          <p:cNvPr id="7" name="Rectangle 6">
            <a:extLst>
              <a:ext uri="{FF2B5EF4-FFF2-40B4-BE49-F238E27FC236}">
                <a16:creationId xmlns:a16="http://schemas.microsoft.com/office/drawing/2014/main" id="{08F68228-EAA1-4698-8474-03474E6FE0CC}"/>
              </a:ext>
            </a:extLst>
          </p:cNvPr>
          <p:cNvSpPr/>
          <p:nvPr/>
        </p:nvSpPr>
        <p:spPr>
          <a:xfrm>
            <a:off x="594113" y="2095130"/>
            <a:ext cx="3259904" cy="462526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373063" indent="-285750">
              <a:buFont typeface="Arial" panose="020B0604020202020204" pitchFamily="34" charset="0"/>
              <a:buChar char="•"/>
            </a:pPr>
            <a:r>
              <a:rPr lang="en-GB" dirty="0" err="1"/>
              <a:t>Pertemuan</a:t>
            </a:r>
            <a:r>
              <a:rPr lang="en-GB" dirty="0"/>
              <a:t> </a:t>
            </a:r>
            <a:r>
              <a:rPr lang="en-GB" dirty="0" err="1"/>
              <a:t>Bersemuka</a:t>
            </a:r>
            <a:endParaRPr lang="en-GB" dirty="0"/>
          </a:p>
          <a:p>
            <a:pPr marL="373063" indent="-285750">
              <a:buFont typeface="Arial" panose="020B0604020202020204" pitchFamily="34" charset="0"/>
              <a:buChar char="•"/>
            </a:pPr>
            <a:r>
              <a:rPr lang="en-GB" dirty="0" err="1"/>
              <a:t>Lawatan</a:t>
            </a:r>
            <a:r>
              <a:rPr lang="en-GB" dirty="0"/>
              <a:t> </a:t>
            </a:r>
            <a:r>
              <a:rPr lang="en-GB" dirty="0" err="1"/>
              <a:t>Ke</a:t>
            </a:r>
            <a:r>
              <a:rPr lang="en-GB" dirty="0"/>
              <a:t> Ladang</a:t>
            </a:r>
          </a:p>
          <a:p>
            <a:pPr marL="373063" indent="-285750">
              <a:buFont typeface="Arial" panose="020B0604020202020204" pitchFamily="34" charset="0"/>
              <a:buChar char="•"/>
            </a:pPr>
            <a:r>
              <a:rPr lang="en-GB" dirty="0" err="1"/>
              <a:t>Panggilan</a:t>
            </a:r>
            <a:r>
              <a:rPr lang="en-GB" dirty="0"/>
              <a:t> </a:t>
            </a:r>
            <a:r>
              <a:rPr lang="en-GB" dirty="0" err="1"/>
              <a:t>Telefon</a:t>
            </a:r>
            <a:endParaRPr lang="en-GB" dirty="0"/>
          </a:p>
          <a:p>
            <a:pPr marL="373063" indent="-285750">
              <a:buFont typeface="Arial" panose="020B0604020202020204" pitchFamily="34" charset="0"/>
              <a:buChar char="•"/>
            </a:pPr>
            <a:r>
              <a:rPr lang="en-GB" dirty="0" err="1"/>
              <a:t>Janji</a:t>
            </a:r>
            <a:r>
              <a:rPr lang="en-GB" dirty="0"/>
              <a:t> </a:t>
            </a:r>
            <a:r>
              <a:rPr lang="en-GB" dirty="0" err="1"/>
              <a:t>Temu</a:t>
            </a:r>
            <a:endParaRPr lang="en-GB" dirty="0"/>
          </a:p>
          <a:p>
            <a:pPr marL="373063" indent="-285750">
              <a:buFont typeface="Arial" panose="020B0604020202020204" pitchFamily="34" charset="0"/>
              <a:buChar char="•"/>
            </a:pPr>
            <a:r>
              <a:rPr lang="en-GB" dirty="0" err="1"/>
              <a:t>Konsultasi</a:t>
            </a:r>
            <a:r>
              <a:rPr lang="en-GB" dirty="0"/>
              <a:t> </a:t>
            </a:r>
            <a:r>
              <a:rPr lang="en-GB" dirty="0" err="1"/>
              <a:t>Secara</a:t>
            </a:r>
            <a:r>
              <a:rPr lang="en-GB" dirty="0"/>
              <a:t> </a:t>
            </a:r>
            <a:r>
              <a:rPr lang="en-GB" dirty="0" err="1"/>
              <a:t>Peribadi</a:t>
            </a:r>
            <a:r>
              <a:rPr lang="en-GB" dirty="0"/>
              <a:t> (</a:t>
            </a:r>
            <a:r>
              <a:rPr lang="en-GB" i="1" dirty="0"/>
              <a:t>One To One Consultation</a:t>
            </a:r>
            <a:r>
              <a:rPr lang="en-GB" dirty="0"/>
              <a:t>)</a:t>
            </a:r>
          </a:p>
          <a:p>
            <a:pPr marL="373063" indent="-285750">
              <a:buFont typeface="Arial" panose="020B0604020202020204" pitchFamily="34" charset="0"/>
              <a:buChar char="•"/>
            </a:pPr>
            <a:r>
              <a:rPr lang="en-GB" dirty="0" err="1"/>
              <a:t>Mengirim</a:t>
            </a:r>
            <a:r>
              <a:rPr lang="en-GB" dirty="0"/>
              <a:t> Surat </a:t>
            </a:r>
            <a:r>
              <a:rPr lang="en-GB" dirty="0" err="1"/>
              <a:t>Secara</a:t>
            </a:r>
            <a:r>
              <a:rPr lang="en-GB" dirty="0"/>
              <a:t> </a:t>
            </a:r>
            <a:r>
              <a:rPr lang="en-GB" dirty="0" err="1"/>
              <a:t>Peribadi</a:t>
            </a:r>
            <a:endParaRPr lang="en-GB" dirty="0"/>
          </a:p>
          <a:p>
            <a:pPr marL="373063" indent="-285750">
              <a:buFont typeface="Arial" panose="020B0604020202020204" pitchFamily="34" charset="0"/>
              <a:buChar char="•"/>
            </a:pPr>
            <a:r>
              <a:rPr lang="en-GB" dirty="0"/>
              <a:t>E-</a:t>
            </a:r>
            <a:r>
              <a:rPr lang="en-GB" dirty="0" err="1"/>
              <a:t>mel</a:t>
            </a:r>
            <a:endParaRPr lang="en-GB" dirty="0"/>
          </a:p>
          <a:p>
            <a:pPr marL="373063" indent="-285750">
              <a:buFont typeface="Arial" panose="020B0604020202020204" pitchFamily="34" charset="0"/>
              <a:buChar char="•"/>
            </a:pPr>
            <a:r>
              <a:rPr lang="en-GB" dirty="0" err="1"/>
              <a:t>Menghubung</a:t>
            </a:r>
            <a:r>
              <a:rPr lang="en-GB" dirty="0"/>
              <a:t> </a:t>
            </a:r>
            <a:r>
              <a:rPr lang="en-GB" dirty="0" err="1"/>
              <a:t>Pegawai</a:t>
            </a:r>
            <a:r>
              <a:rPr lang="en-GB" dirty="0"/>
              <a:t> </a:t>
            </a:r>
            <a:r>
              <a:rPr lang="en-GB" dirty="0" err="1"/>
              <a:t>Pengembangan</a:t>
            </a:r>
            <a:r>
              <a:rPr lang="en-GB" dirty="0"/>
              <a:t> </a:t>
            </a:r>
            <a:r>
              <a:rPr lang="en-GB" dirty="0" err="1"/>
              <a:t>Pertanian</a:t>
            </a:r>
            <a:r>
              <a:rPr lang="en-GB" dirty="0"/>
              <a:t> </a:t>
            </a:r>
            <a:r>
              <a:rPr lang="en-GB" dirty="0" err="1"/>
              <a:t>Secara</a:t>
            </a:r>
            <a:r>
              <a:rPr lang="en-GB" dirty="0"/>
              <a:t> </a:t>
            </a:r>
            <a:r>
              <a:rPr lang="en-GB" dirty="0" err="1"/>
              <a:t>Tidak</a:t>
            </a:r>
            <a:r>
              <a:rPr lang="en-GB" dirty="0"/>
              <a:t> Formal</a:t>
            </a:r>
          </a:p>
          <a:p>
            <a:pPr marL="373063" indent="-285750">
              <a:buFont typeface="Arial" panose="020B0604020202020204" pitchFamily="34" charset="0"/>
              <a:buChar char="•"/>
            </a:pPr>
            <a:r>
              <a:rPr lang="en-GB" dirty="0" err="1"/>
              <a:t>Perjumpaan</a:t>
            </a:r>
            <a:r>
              <a:rPr lang="en-GB" dirty="0"/>
              <a:t> </a:t>
            </a:r>
            <a:r>
              <a:rPr lang="en-GB" dirty="0" err="1"/>
              <a:t>Secara</a:t>
            </a:r>
            <a:r>
              <a:rPr lang="en-GB" dirty="0"/>
              <a:t> </a:t>
            </a:r>
            <a:r>
              <a:rPr lang="en-GB" dirty="0" err="1"/>
              <a:t>Tidak</a:t>
            </a:r>
            <a:r>
              <a:rPr lang="en-GB" dirty="0"/>
              <a:t> Rasmi</a:t>
            </a:r>
          </a:p>
        </p:txBody>
      </p:sp>
      <p:sp>
        <p:nvSpPr>
          <p:cNvPr id="8" name="Rectangle 7">
            <a:extLst>
              <a:ext uri="{FF2B5EF4-FFF2-40B4-BE49-F238E27FC236}">
                <a16:creationId xmlns:a16="http://schemas.microsoft.com/office/drawing/2014/main" id="{78F33BBA-8580-4029-9BAF-C5D845E2BC9F}"/>
              </a:ext>
            </a:extLst>
          </p:cNvPr>
          <p:cNvSpPr/>
          <p:nvPr/>
        </p:nvSpPr>
        <p:spPr>
          <a:xfrm>
            <a:off x="4083359" y="2032986"/>
            <a:ext cx="3873867" cy="468740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373063" lvl="1" indent="-285750">
              <a:buFont typeface="Arial" panose="020B0604020202020204" pitchFamily="34" charset="0"/>
              <a:buChar char="•"/>
            </a:pPr>
            <a:r>
              <a:rPr lang="en-GB" dirty="0" err="1"/>
              <a:t>Demonstrasi</a:t>
            </a:r>
            <a:r>
              <a:rPr lang="en-GB" dirty="0"/>
              <a:t> </a:t>
            </a:r>
          </a:p>
          <a:p>
            <a:pPr marL="373063" lvl="1" indent="-285750">
              <a:buFont typeface="Arial" panose="020B0604020202020204" pitchFamily="34" charset="0"/>
              <a:buChar char="•"/>
            </a:pPr>
            <a:r>
              <a:rPr lang="en-GB" dirty="0" err="1"/>
              <a:t>Perjumpaan</a:t>
            </a:r>
            <a:r>
              <a:rPr lang="en-GB" dirty="0"/>
              <a:t> </a:t>
            </a:r>
            <a:r>
              <a:rPr lang="en-GB" dirty="0" err="1"/>
              <a:t>dalam</a:t>
            </a:r>
            <a:r>
              <a:rPr lang="en-GB" dirty="0"/>
              <a:t> Kumpulan</a:t>
            </a:r>
          </a:p>
          <a:p>
            <a:pPr marL="373063" lvl="1" indent="-285750">
              <a:buFont typeface="Arial" panose="020B0604020202020204" pitchFamily="34" charset="0"/>
              <a:buChar char="•"/>
            </a:pPr>
            <a:r>
              <a:rPr lang="en-GB" dirty="0"/>
              <a:t>Pendidikan </a:t>
            </a:r>
            <a:r>
              <a:rPr lang="en-GB" dirty="0" err="1"/>
              <a:t>Secara</a:t>
            </a:r>
            <a:r>
              <a:rPr lang="en-GB" dirty="0"/>
              <a:t> Formal </a:t>
            </a:r>
          </a:p>
          <a:p>
            <a:pPr marL="373063" lvl="1" indent="-285750">
              <a:buFont typeface="Arial" panose="020B0604020202020204" pitchFamily="34" charset="0"/>
              <a:buChar char="•"/>
            </a:pPr>
            <a:r>
              <a:rPr lang="en-GB" dirty="0" err="1"/>
              <a:t>Pameran</a:t>
            </a:r>
            <a:r>
              <a:rPr lang="en-GB" dirty="0"/>
              <a:t>- </a:t>
            </a:r>
            <a:r>
              <a:rPr lang="en-GB" dirty="0" err="1"/>
              <a:t>Contoh</a:t>
            </a:r>
            <a:r>
              <a:rPr lang="en-GB" dirty="0"/>
              <a:t>: MAHA</a:t>
            </a:r>
          </a:p>
          <a:p>
            <a:pPr marL="373063" lvl="1" indent="-285750">
              <a:buFont typeface="Arial" panose="020B0604020202020204" pitchFamily="34" charset="0"/>
              <a:buChar char="•"/>
            </a:pPr>
            <a:r>
              <a:rPr lang="en-GB" dirty="0" err="1"/>
              <a:t>Kempen</a:t>
            </a:r>
            <a:endParaRPr lang="en-GB" dirty="0"/>
          </a:p>
          <a:p>
            <a:pPr marL="373063" lvl="1" indent="-285750">
              <a:buFont typeface="Arial" panose="020B0604020202020204" pitchFamily="34" charset="0"/>
              <a:buChar char="•"/>
            </a:pPr>
            <a:r>
              <a:rPr lang="en-GB" dirty="0" err="1"/>
              <a:t>Sekolah</a:t>
            </a:r>
            <a:r>
              <a:rPr lang="en-GB" dirty="0"/>
              <a:t> </a:t>
            </a:r>
            <a:r>
              <a:rPr lang="en-GB" dirty="0" err="1"/>
              <a:t>Perladang</a:t>
            </a:r>
            <a:r>
              <a:rPr lang="en-GB" dirty="0"/>
              <a:t> (</a:t>
            </a:r>
            <a:r>
              <a:rPr lang="en-GB" i="1" dirty="0"/>
              <a:t>Farmer Field School</a:t>
            </a:r>
            <a:r>
              <a:rPr lang="en-GB" dirty="0"/>
              <a:t>)</a:t>
            </a:r>
          </a:p>
          <a:p>
            <a:pPr marL="373063" lvl="1" indent="-285750">
              <a:buFont typeface="Arial" panose="020B0604020202020204" pitchFamily="34" charset="0"/>
              <a:buChar char="•"/>
            </a:pPr>
            <a:r>
              <a:rPr lang="en-GB" dirty="0"/>
              <a:t>Hari </a:t>
            </a:r>
            <a:r>
              <a:rPr lang="en-GB" dirty="0" err="1"/>
              <a:t>Bertemu</a:t>
            </a:r>
            <a:r>
              <a:rPr lang="en-GB" dirty="0"/>
              <a:t> </a:t>
            </a:r>
            <a:r>
              <a:rPr lang="en-GB" dirty="0" err="1"/>
              <a:t>Peladang</a:t>
            </a:r>
            <a:r>
              <a:rPr lang="en-GB" dirty="0"/>
              <a:t> / Hari </a:t>
            </a:r>
            <a:r>
              <a:rPr lang="en-GB" dirty="0" err="1"/>
              <a:t>Penternak</a:t>
            </a:r>
            <a:r>
              <a:rPr lang="en-GB" dirty="0"/>
              <a:t> </a:t>
            </a:r>
            <a:r>
              <a:rPr lang="en-GB" dirty="0" err="1"/>
              <a:t>Peladang</a:t>
            </a:r>
            <a:endParaRPr lang="en-GB" dirty="0"/>
          </a:p>
          <a:p>
            <a:pPr marL="373063" lvl="1" indent="-285750">
              <a:buFont typeface="Arial" panose="020B0604020202020204" pitchFamily="34" charset="0"/>
              <a:buChar char="•"/>
            </a:pPr>
            <a:r>
              <a:rPr lang="en-GB" dirty="0"/>
              <a:t>Program Mentor-mentee</a:t>
            </a:r>
          </a:p>
          <a:p>
            <a:pPr marL="373063" lvl="1" indent="-285750">
              <a:buFont typeface="Arial" panose="020B0604020202020204" pitchFamily="34" charset="0"/>
              <a:buChar char="•"/>
            </a:pPr>
            <a:r>
              <a:rPr lang="en-GB" dirty="0" err="1"/>
              <a:t>Kunjungan</a:t>
            </a:r>
            <a:r>
              <a:rPr lang="en-GB" dirty="0"/>
              <a:t> </a:t>
            </a:r>
            <a:r>
              <a:rPr lang="en-GB" dirty="0" err="1"/>
              <a:t>ke</a:t>
            </a:r>
            <a:r>
              <a:rPr lang="en-GB" dirty="0"/>
              <a:t> Kawasan Ladang</a:t>
            </a:r>
          </a:p>
          <a:p>
            <a:pPr marL="373063" lvl="1" indent="-285750">
              <a:buFont typeface="Arial" panose="020B0604020202020204" pitchFamily="34" charset="0"/>
              <a:buChar char="•"/>
            </a:pPr>
            <a:r>
              <a:rPr lang="en-GB" dirty="0"/>
              <a:t>Pusat Latihan </a:t>
            </a:r>
            <a:r>
              <a:rPr lang="en-GB" dirty="0" err="1"/>
              <a:t>Petani</a:t>
            </a:r>
            <a:endParaRPr lang="en-GB" dirty="0"/>
          </a:p>
          <a:p>
            <a:pPr marL="373063" lvl="1" indent="-285750">
              <a:buFont typeface="Arial" panose="020B0604020202020204" pitchFamily="34" charset="0"/>
              <a:buChar char="•"/>
            </a:pPr>
            <a:r>
              <a:rPr lang="en-GB" dirty="0" err="1"/>
              <a:t>Perbincangan</a:t>
            </a:r>
            <a:r>
              <a:rPr lang="en-GB" dirty="0"/>
              <a:t> </a:t>
            </a:r>
          </a:p>
          <a:p>
            <a:pPr marL="373063" lvl="1" indent="-285750">
              <a:buFont typeface="Arial" panose="020B0604020202020204" pitchFamily="34" charset="0"/>
              <a:buChar char="•"/>
            </a:pPr>
            <a:r>
              <a:rPr lang="en-GB" dirty="0"/>
              <a:t>Forum </a:t>
            </a:r>
          </a:p>
          <a:p>
            <a:pPr marL="373063" lvl="1" indent="-285750">
              <a:buFont typeface="Arial" panose="020B0604020202020204" pitchFamily="34" charset="0"/>
              <a:buChar char="•"/>
            </a:pPr>
            <a:r>
              <a:rPr lang="en-GB" dirty="0" err="1"/>
              <a:t>Sudut</a:t>
            </a:r>
            <a:r>
              <a:rPr lang="en-GB" dirty="0"/>
              <a:t> </a:t>
            </a:r>
            <a:r>
              <a:rPr lang="en-GB" dirty="0" err="1"/>
              <a:t>Bercakap</a:t>
            </a:r>
            <a:r>
              <a:rPr lang="en-GB" dirty="0"/>
              <a:t> (</a:t>
            </a:r>
            <a:r>
              <a:rPr lang="en-GB" i="1" dirty="0"/>
              <a:t>Speaking Corner</a:t>
            </a:r>
            <a:r>
              <a:rPr lang="en-GB" dirty="0"/>
              <a:t>)</a:t>
            </a:r>
          </a:p>
          <a:p>
            <a:pPr marL="373063" lvl="1" indent="-285750">
              <a:buFont typeface="Arial" panose="020B0604020202020204" pitchFamily="34" charset="0"/>
              <a:buChar char="•"/>
            </a:pPr>
            <a:r>
              <a:rPr lang="en-GB" dirty="0"/>
              <a:t>Seminar</a:t>
            </a:r>
          </a:p>
          <a:p>
            <a:pPr marL="373063" lvl="1" indent="-285750">
              <a:buFont typeface="Arial" panose="020B0604020202020204" pitchFamily="34" charset="0"/>
              <a:buChar char="•"/>
            </a:pPr>
            <a:r>
              <a:rPr lang="en-GB" dirty="0"/>
              <a:t>Pusat </a:t>
            </a:r>
            <a:r>
              <a:rPr lang="en-GB" dirty="0" err="1"/>
              <a:t>Konvensyen</a:t>
            </a:r>
            <a:endParaRPr lang="en-GB" dirty="0"/>
          </a:p>
        </p:txBody>
      </p:sp>
      <p:sp>
        <p:nvSpPr>
          <p:cNvPr id="9" name="Rectangle 8">
            <a:extLst>
              <a:ext uri="{FF2B5EF4-FFF2-40B4-BE49-F238E27FC236}">
                <a16:creationId xmlns:a16="http://schemas.microsoft.com/office/drawing/2014/main" id="{2D419117-3613-498B-8E0C-BC82857AA6C5}"/>
              </a:ext>
            </a:extLst>
          </p:cNvPr>
          <p:cNvSpPr/>
          <p:nvPr/>
        </p:nvSpPr>
        <p:spPr>
          <a:xfrm>
            <a:off x="8186568" y="2032986"/>
            <a:ext cx="3647872" cy="468740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460375" lvl="1" indent="-285750">
              <a:buFont typeface="Arial" panose="020B0604020202020204" pitchFamily="34" charset="0"/>
              <a:buChar char="•"/>
            </a:pPr>
            <a:r>
              <a:rPr lang="en-GB" dirty="0"/>
              <a:t>Media Sosial (</a:t>
            </a:r>
            <a:r>
              <a:rPr lang="en-GB" i="1" dirty="0"/>
              <a:t>Facebook, Instagram, Twitter, Blog</a:t>
            </a:r>
            <a:r>
              <a:rPr lang="en-GB" dirty="0"/>
              <a:t>)</a:t>
            </a:r>
          </a:p>
          <a:p>
            <a:pPr marL="460375" lvl="1" indent="-285750">
              <a:buFont typeface="Arial" panose="020B0604020202020204" pitchFamily="34" charset="0"/>
              <a:buChar char="•"/>
            </a:pPr>
            <a:r>
              <a:rPr lang="en-GB" dirty="0" err="1"/>
              <a:t>Laman</a:t>
            </a:r>
            <a:r>
              <a:rPr lang="en-GB" dirty="0"/>
              <a:t> Web Kerajaan</a:t>
            </a:r>
          </a:p>
          <a:p>
            <a:pPr marL="460375" lvl="1" indent="-285750">
              <a:buFont typeface="Arial" panose="020B0604020202020204" pitchFamily="34" charset="0"/>
              <a:buChar char="•"/>
            </a:pPr>
            <a:r>
              <a:rPr lang="en-GB" dirty="0" err="1"/>
              <a:t>Brosur</a:t>
            </a:r>
            <a:r>
              <a:rPr lang="en-GB" dirty="0"/>
              <a:t>, </a:t>
            </a:r>
            <a:r>
              <a:rPr lang="en-GB" dirty="0" err="1"/>
              <a:t>Risalah</a:t>
            </a:r>
            <a:r>
              <a:rPr lang="en-GB" dirty="0"/>
              <a:t>, Poster</a:t>
            </a:r>
          </a:p>
          <a:p>
            <a:pPr marL="460375" lvl="1" indent="-285750">
              <a:buFont typeface="Arial" panose="020B0604020202020204" pitchFamily="34" charset="0"/>
              <a:buChar char="•"/>
            </a:pPr>
            <a:r>
              <a:rPr lang="en-GB" dirty="0" err="1"/>
              <a:t>Youtube</a:t>
            </a:r>
            <a:endParaRPr lang="en-GB" dirty="0"/>
          </a:p>
          <a:p>
            <a:pPr marL="460375" lvl="1" indent="-285750">
              <a:buFont typeface="Arial" panose="020B0604020202020204" pitchFamily="34" charset="0"/>
              <a:buChar char="•"/>
            </a:pPr>
            <a:r>
              <a:rPr lang="en-GB" dirty="0" err="1"/>
              <a:t>Televisyen</a:t>
            </a:r>
            <a:endParaRPr lang="en-GB" dirty="0"/>
          </a:p>
          <a:p>
            <a:pPr marL="460375" lvl="1" indent="-285750">
              <a:buFont typeface="Arial" panose="020B0604020202020204" pitchFamily="34" charset="0"/>
              <a:buChar char="•"/>
            </a:pPr>
            <a:r>
              <a:rPr lang="en-GB" dirty="0"/>
              <a:t>Radio</a:t>
            </a:r>
          </a:p>
          <a:p>
            <a:pPr marL="460375" lvl="1" indent="-285750">
              <a:buFont typeface="Arial" panose="020B0604020202020204" pitchFamily="34" charset="0"/>
              <a:buChar char="•"/>
            </a:pPr>
            <a:r>
              <a:rPr lang="en-GB" dirty="0" err="1"/>
              <a:t>Whatsapp</a:t>
            </a:r>
            <a:r>
              <a:rPr lang="en-GB" dirty="0"/>
              <a:t> Group</a:t>
            </a:r>
          </a:p>
          <a:p>
            <a:pPr marL="460375" lvl="1" indent="-285750">
              <a:buFont typeface="Arial" panose="020B0604020202020204" pitchFamily="34" charset="0"/>
              <a:buChar char="•"/>
            </a:pPr>
            <a:r>
              <a:rPr lang="en-GB" dirty="0"/>
              <a:t>Surat Khabar</a:t>
            </a:r>
          </a:p>
          <a:p>
            <a:pPr marL="460375" lvl="1" indent="-285750">
              <a:buFont typeface="Arial" panose="020B0604020202020204" pitchFamily="34" charset="0"/>
              <a:buChar char="•"/>
            </a:pPr>
            <a:r>
              <a:rPr lang="en-GB" dirty="0" err="1"/>
              <a:t>Majalah</a:t>
            </a:r>
            <a:endParaRPr lang="en-GB" dirty="0"/>
          </a:p>
          <a:p>
            <a:pPr marL="460375" lvl="1" indent="-285750">
              <a:buFont typeface="Arial" panose="020B0604020202020204" pitchFamily="34" charset="0"/>
              <a:buChar char="•"/>
            </a:pPr>
            <a:r>
              <a:rPr lang="en-GB" dirty="0" err="1"/>
              <a:t>Iklan</a:t>
            </a:r>
            <a:endParaRPr lang="en-GB" dirty="0"/>
          </a:p>
          <a:p>
            <a:pPr marL="460375" lvl="1" indent="-285750">
              <a:buFont typeface="Arial" panose="020B0604020202020204" pitchFamily="34" charset="0"/>
              <a:buChar char="•"/>
            </a:pPr>
            <a:r>
              <a:rPr lang="en-GB" dirty="0" err="1"/>
              <a:t>Jurnal</a:t>
            </a:r>
            <a:endParaRPr lang="en-GB" dirty="0"/>
          </a:p>
          <a:p>
            <a:pPr marL="460375" lvl="1" indent="-285750">
              <a:buFont typeface="Arial" panose="020B0604020202020204" pitchFamily="34" charset="0"/>
              <a:buChar char="•"/>
            </a:pPr>
            <a:r>
              <a:rPr lang="en-GB" dirty="0" err="1"/>
              <a:t>Buku</a:t>
            </a:r>
            <a:r>
              <a:rPr lang="en-GB" dirty="0"/>
              <a:t> </a:t>
            </a:r>
            <a:r>
              <a:rPr lang="en-GB" dirty="0" err="1"/>
              <a:t>Elektronik</a:t>
            </a:r>
            <a:r>
              <a:rPr lang="en-GB" dirty="0"/>
              <a:t> </a:t>
            </a:r>
          </a:p>
          <a:p>
            <a:pPr marL="460375" lvl="1" indent="-285750">
              <a:buFont typeface="Arial" panose="020B0604020202020204" pitchFamily="34" charset="0"/>
              <a:buChar char="•"/>
            </a:pPr>
            <a:r>
              <a:rPr lang="en-GB" dirty="0" err="1"/>
              <a:t>Applikasi</a:t>
            </a:r>
            <a:r>
              <a:rPr lang="en-GB" dirty="0"/>
              <a:t> </a:t>
            </a:r>
            <a:r>
              <a:rPr lang="en-GB" dirty="0" err="1"/>
              <a:t>Telefon</a:t>
            </a:r>
            <a:r>
              <a:rPr lang="en-GB" dirty="0"/>
              <a:t> (</a:t>
            </a:r>
            <a:r>
              <a:rPr lang="en-GB" i="1" dirty="0"/>
              <a:t>Google Play Store, App Store</a:t>
            </a:r>
            <a:r>
              <a:rPr lang="en-GB" dirty="0"/>
              <a:t>)</a:t>
            </a:r>
          </a:p>
          <a:p>
            <a:pPr marL="460375" lvl="1" indent="-285750">
              <a:buFont typeface="Arial" panose="020B0604020202020204" pitchFamily="34" charset="0"/>
              <a:buChar char="•"/>
            </a:pPr>
            <a:r>
              <a:rPr lang="en-GB" dirty="0" err="1"/>
              <a:t>Buku</a:t>
            </a:r>
            <a:r>
              <a:rPr lang="en-GB" dirty="0"/>
              <a:t> Teks</a:t>
            </a:r>
          </a:p>
        </p:txBody>
      </p:sp>
      <p:sp>
        <p:nvSpPr>
          <p:cNvPr id="10" name="Rectangle: Rounded Corners 9">
            <a:extLst>
              <a:ext uri="{FF2B5EF4-FFF2-40B4-BE49-F238E27FC236}">
                <a16:creationId xmlns:a16="http://schemas.microsoft.com/office/drawing/2014/main" id="{6EA561A0-6409-4D3A-B209-B2136D5CE25A}"/>
              </a:ext>
            </a:extLst>
          </p:cNvPr>
          <p:cNvSpPr/>
          <p:nvPr/>
        </p:nvSpPr>
        <p:spPr>
          <a:xfrm>
            <a:off x="964675" y="1497567"/>
            <a:ext cx="2217907"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b="1" dirty="0" err="1"/>
              <a:t>Individu</a:t>
            </a:r>
            <a:endParaRPr lang="en-GB" b="1" dirty="0"/>
          </a:p>
        </p:txBody>
      </p:sp>
      <p:sp>
        <p:nvSpPr>
          <p:cNvPr id="11" name="Rectangle: Rounded Corners 10">
            <a:extLst>
              <a:ext uri="{FF2B5EF4-FFF2-40B4-BE49-F238E27FC236}">
                <a16:creationId xmlns:a16="http://schemas.microsoft.com/office/drawing/2014/main" id="{41AB77DB-0538-46B6-8C3D-A69C34534204}"/>
              </a:ext>
            </a:extLst>
          </p:cNvPr>
          <p:cNvSpPr/>
          <p:nvPr/>
        </p:nvSpPr>
        <p:spPr>
          <a:xfrm>
            <a:off x="5185821" y="1488676"/>
            <a:ext cx="2217907"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b="1" dirty="0"/>
              <a:t>Kumpulan</a:t>
            </a:r>
            <a:endParaRPr lang="en-GB" b="1" dirty="0"/>
          </a:p>
        </p:txBody>
      </p:sp>
      <p:sp>
        <p:nvSpPr>
          <p:cNvPr id="12" name="Rectangle: Rounded Corners 11">
            <a:extLst>
              <a:ext uri="{FF2B5EF4-FFF2-40B4-BE49-F238E27FC236}">
                <a16:creationId xmlns:a16="http://schemas.microsoft.com/office/drawing/2014/main" id="{FEC7383C-12D5-492F-9E90-681F2713F62C}"/>
              </a:ext>
            </a:extLst>
          </p:cNvPr>
          <p:cNvSpPr/>
          <p:nvPr/>
        </p:nvSpPr>
        <p:spPr>
          <a:xfrm>
            <a:off x="8901550" y="1470915"/>
            <a:ext cx="2217907"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b="1" dirty="0"/>
              <a:t>Media Massa</a:t>
            </a:r>
            <a:endParaRPr lang="en-GB" b="1" dirty="0"/>
          </a:p>
        </p:txBody>
      </p:sp>
    </p:spTree>
    <p:extLst>
      <p:ext uri="{BB962C8B-B14F-4D97-AF65-F5344CB8AC3E}">
        <p14:creationId xmlns:p14="http://schemas.microsoft.com/office/powerpoint/2010/main" val="107602074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92FAC-3722-4717-A590-6BF58686D67D}"/>
              </a:ext>
            </a:extLst>
          </p:cNvPr>
          <p:cNvSpPr>
            <a:spLocks noGrp="1"/>
          </p:cNvSpPr>
          <p:nvPr>
            <p:ph type="title"/>
          </p:nvPr>
        </p:nvSpPr>
        <p:spPr>
          <a:xfrm>
            <a:off x="284085" y="1600199"/>
            <a:ext cx="4139358" cy="4297680"/>
          </a:xfrm>
        </p:spPr>
        <p:txBody>
          <a:bodyPr anchor="ctr">
            <a:normAutofit/>
          </a:bodyPr>
          <a:lstStyle/>
          <a:p>
            <a:r>
              <a:rPr lang="en-GB" b="1" dirty="0" err="1"/>
              <a:t>Komunikasi</a:t>
            </a:r>
            <a:r>
              <a:rPr lang="en-GB" b="1" dirty="0"/>
              <a:t> </a:t>
            </a:r>
            <a:r>
              <a:rPr lang="en-GB" b="1" dirty="0" err="1"/>
              <a:t>Dalam</a:t>
            </a:r>
            <a:r>
              <a:rPr lang="en-GB" b="1" dirty="0"/>
              <a:t> </a:t>
            </a:r>
            <a:r>
              <a:rPr lang="en-GB" b="1" dirty="0" err="1"/>
              <a:t>Pengembangan</a:t>
            </a:r>
            <a:r>
              <a:rPr lang="en-GB" b="1" dirty="0"/>
              <a:t> </a:t>
            </a:r>
            <a:r>
              <a:rPr lang="en-GB" b="1" dirty="0" err="1"/>
              <a:t>Pertanian</a:t>
            </a:r>
            <a:endParaRPr lang="en-GB" b="1" dirty="0"/>
          </a:p>
        </p:txBody>
      </p:sp>
      <p:sp>
        <p:nvSpPr>
          <p:cNvPr id="4" name="Content Placeholder 3">
            <a:extLst>
              <a:ext uri="{FF2B5EF4-FFF2-40B4-BE49-F238E27FC236}">
                <a16:creationId xmlns:a16="http://schemas.microsoft.com/office/drawing/2014/main" id="{C02D9A13-8B97-40D0-99A4-D80BA5CF2249}"/>
              </a:ext>
            </a:extLst>
          </p:cNvPr>
          <p:cNvSpPr txBox="1">
            <a:spLocks noGrp="1"/>
          </p:cNvSpPr>
          <p:nvPr>
            <p:ph idx="1"/>
          </p:nvPr>
        </p:nvSpPr>
        <p:spPr>
          <a:xfrm>
            <a:off x="4885151" y="1600199"/>
            <a:ext cx="6169703" cy="4297680"/>
          </a:xfrm>
          <a:prstGeom prst="rect">
            <a:avLst/>
          </a:prstGeom>
        </p:spPr>
        <p:txBody>
          <a:bodyPr numCol="1" rtlCol="0" anchor="ctr">
            <a:normAutofit/>
          </a:bodyPr>
          <a:lstStyle/>
          <a:p>
            <a:pPr algn="just"/>
            <a:r>
              <a:rPr lang="en-US" dirty="0" err="1"/>
              <a:t>Komunikasi</a:t>
            </a:r>
            <a:r>
              <a:rPr lang="en-US" dirty="0"/>
              <a:t> </a:t>
            </a:r>
            <a:r>
              <a:rPr lang="en-US" dirty="0" err="1"/>
              <a:t>dalam</a:t>
            </a:r>
            <a:r>
              <a:rPr lang="en-US" dirty="0"/>
              <a:t> </a:t>
            </a:r>
            <a:r>
              <a:rPr lang="en-US" dirty="0" err="1"/>
              <a:t>pengembangan</a:t>
            </a:r>
            <a:r>
              <a:rPr lang="en-US" dirty="0"/>
              <a:t> </a:t>
            </a:r>
            <a:r>
              <a:rPr lang="en-US" dirty="0" err="1"/>
              <a:t>adalah</a:t>
            </a:r>
            <a:r>
              <a:rPr lang="en-US" dirty="0"/>
              <a:t> </a:t>
            </a:r>
            <a:r>
              <a:rPr lang="en-US" dirty="0" err="1"/>
              <a:t>bertujuan</a:t>
            </a:r>
            <a:r>
              <a:rPr lang="en-US" dirty="0"/>
              <a:t>. </a:t>
            </a:r>
            <a:r>
              <a:rPr lang="en-US" dirty="0" err="1"/>
              <a:t>Ia</a:t>
            </a:r>
            <a:r>
              <a:rPr lang="en-US" dirty="0"/>
              <a:t> </a:t>
            </a:r>
            <a:r>
              <a:rPr lang="en-US" dirty="0" err="1"/>
              <a:t>berkenaan</a:t>
            </a:r>
            <a:r>
              <a:rPr lang="en-US" dirty="0"/>
              <a:t> </a:t>
            </a:r>
            <a:r>
              <a:rPr lang="en-US" dirty="0" err="1"/>
              <a:t>dengan</a:t>
            </a:r>
            <a:r>
              <a:rPr lang="en-US" dirty="0"/>
              <a:t> </a:t>
            </a:r>
            <a:r>
              <a:rPr lang="en-US" dirty="0" err="1"/>
              <a:t>perubahan</a:t>
            </a:r>
            <a:r>
              <a:rPr lang="en-US" dirty="0"/>
              <a:t> </a:t>
            </a:r>
            <a:r>
              <a:rPr lang="en-US" dirty="0" err="1"/>
              <a:t>tingkah</a:t>
            </a:r>
            <a:r>
              <a:rPr lang="en-US" dirty="0"/>
              <a:t> </a:t>
            </a:r>
            <a:r>
              <a:rPr lang="en-US" dirty="0" err="1"/>
              <a:t>laku</a:t>
            </a:r>
            <a:r>
              <a:rPr lang="en-US" dirty="0"/>
              <a:t> yang </a:t>
            </a:r>
            <a:r>
              <a:rPr lang="en-US" dirty="0" err="1"/>
              <a:t>timbul</a:t>
            </a:r>
            <a:r>
              <a:rPr lang="en-US" dirty="0"/>
              <a:t> </a:t>
            </a:r>
            <a:r>
              <a:rPr lang="en-US" dirty="0" err="1"/>
              <a:t>daripada</a:t>
            </a:r>
            <a:r>
              <a:rPr lang="en-US" dirty="0"/>
              <a:t> </a:t>
            </a:r>
            <a:r>
              <a:rPr lang="en-US" dirty="0" err="1"/>
              <a:t>klien</a:t>
            </a:r>
            <a:r>
              <a:rPr lang="en-US" dirty="0"/>
              <a:t> </a:t>
            </a:r>
            <a:r>
              <a:rPr lang="en-US" dirty="0" err="1"/>
              <a:t>pengembangan</a:t>
            </a:r>
            <a:endParaRPr lang="en-US" dirty="0"/>
          </a:p>
          <a:p>
            <a:pPr algn="just"/>
            <a:endParaRPr lang="en-US" dirty="0"/>
          </a:p>
          <a:p>
            <a:pPr algn="just"/>
            <a:r>
              <a:rPr lang="en-US" dirty="0" err="1"/>
              <a:t>Perubahan</a:t>
            </a:r>
            <a:r>
              <a:rPr lang="en-US" dirty="0"/>
              <a:t> </a:t>
            </a:r>
            <a:r>
              <a:rPr lang="en-US" dirty="0" err="1"/>
              <a:t>dalam</a:t>
            </a:r>
            <a:r>
              <a:rPr lang="en-US" dirty="0"/>
              <a:t>:</a:t>
            </a:r>
          </a:p>
          <a:p>
            <a:pPr lvl="1" algn="just"/>
            <a:r>
              <a:rPr lang="en-US" dirty="0" err="1"/>
              <a:t>Apa</a:t>
            </a:r>
            <a:r>
              <a:rPr lang="en-US" dirty="0"/>
              <a:t> yang </a:t>
            </a:r>
            <a:r>
              <a:rPr lang="en-US" dirty="0" err="1"/>
              <a:t>mereka</a:t>
            </a:r>
            <a:r>
              <a:rPr lang="en-US" dirty="0"/>
              <a:t> </a:t>
            </a:r>
            <a:r>
              <a:rPr lang="en-US" dirty="0" err="1"/>
              <a:t>tahu</a:t>
            </a:r>
            <a:endParaRPr lang="en-US" dirty="0"/>
          </a:p>
          <a:p>
            <a:pPr lvl="1" algn="just"/>
            <a:r>
              <a:rPr lang="en-US" dirty="0" err="1"/>
              <a:t>Apa</a:t>
            </a:r>
            <a:r>
              <a:rPr lang="en-US" dirty="0"/>
              <a:t> yang </a:t>
            </a:r>
            <a:r>
              <a:rPr lang="en-US" dirty="0" err="1"/>
              <a:t>mereka</a:t>
            </a:r>
            <a:r>
              <a:rPr lang="en-US" dirty="0"/>
              <a:t> rasa</a:t>
            </a:r>
          </a:p>
          <a:p>
            <a:pPr lvl="1" algn="just"/>
            <a:r>
              <a:rPr lang="en-US" dirty="0" err="1"/>
              <a:t>Apa</a:t>
            </a:r>
            <a:r>
              <a:rPr lang="en-US" dirty="0"/>
              <a:t> yang </a:t>
            </a:r>
            <a:r>
              <a:rPr lang="en-US" dirty="0" err="1"/>
              <a:t>mereka</a:t>
            </a:r>
            <a:r>
              <a:rPr lang="en-US" dirty="0"/>
              <a:t> </a:t>
            </a:r>
            <a:r>
              <a:rPr lang="en-US" dirty="0" err="1"/>
              <a:t>lakukan</a:t>
            </a:r>
            <a:endParaRPr lang="en-US" dirty="0"/>
          </a:p>
        </p:txBody>
      </p:sp>
    </p:spTree>
    <p:extLst>
      <p:ext uri="{BB962C8B-B14F-4D97-AF65-F5344CB8AC3E}">
        <p14:creationId xmlns:p14="http://schemas.microsoft.com/office/powerpoint/2010/main" val="143059330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EFC94-1150-42AF-A07D-1B47163A6678}"/>
              </a:ext>
            </a:extLst>
          </p:cNvPr>
          <p:cNvSpPr>
            <a:spLocks noGrp="1"/>
          </p:cNvSpPr>
          <p:nvPr>
            <p:ph type="title"/>
          </p:nvPr>
        </p:nvSpPr>
        <p:spPr/>
        <p:txBody>
          <a:bodyPr anchor="ctr"/>
          <a:lstStyle/>
          <a:p>
            <a:pPr algn="ctr"/>
            <a:r>
              <a:rPr lang="en-GB" b="1" dirty="0" err="1"/>
              <a:t>Elemen</a:t>
            </a:r>
            <a:r>
              <a:rPr lang="en-GB" b="1" dirty="0"/>
              <a:t> </a:t>
            </a:r>
            <a:r>
              <a:rPr lang="en-GB" b="1" dirty="0" err="1"/>
              <a:t>Komunikasi</a:t>
            </a:r>
            <a:endParaRPr lang="en-GB" b="1" dirty="0"/>
          </a:p>
        </p:txBody>
      </p:sp>
      <p:graphicFrame>
        <p:nvGraphicFramePr>
          <p:cNvPr id="4" name="Content Placeholder 3">
            <a:extLst>
              <a:ext uri="{FF2B5EF4-FFF2-40B4-BE49-F238E27FC236}">
                <a16:creationId xmlns:a16="http://schemas.microsoft.com/office/drawing/2014/main" id="{CA5B9882-B2D7-4F0B-824F-38EE4DE1807E}"/>
              </a:ext>
            </a:extLst>
          </p:cNvPr>
          <p:cNvGraphicFramePr>
            <a:graphicFrameLocks noGrp="1"/>
          </p:cNvGraphicFramePr>
          <p:nvPr>
            <p:ph idx="1"/>
            <p:extLst>
              <p:ext uri="{D42A27DB-BD31-4B8C-83A1-F6EECF244321}">
                <p14:modId xmlns:p14="http://schemas.microsoft.com/office/powerpoint/2010/main" val="64000605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83328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4976B-EA80-4F95-8B15-536328359AE3}"/>
              </a:ext>
            </a:extLst>
          </p:cNvPr>
          <p:cNvSpPr>
            <a:spLocks noGrp="1"/>
          </p:cNvSpPr>
          <p:nvPr>
            <p:ph type="title"/>
          </p:nvPr>
        </p:nvSpPr>
        <p:spPr/>
        <p:txBody>
          <a:bodyPr>
            <a:normAutofit/>
          </a:bodyPr>
          <a:lstStyle/>
          <a:p>
            <a:pPr algn="ctr"/>
            <a:r>
              <a:rPr lang="en-GB" b="1" dirty="0"/>
              <a:t>TAKRIFAN MASYARAKAT</a:t>
            </a:r>
          </a:p>
        </p:txBody>
      </p:sp>
      <p:sp>
        <p:nvSpPr>
          <p:cNvPr id="3" name="Content Placeholder 2">
            <a:extLst>
              <a:ext uri="{FF2B5EF4-FFF2-40B4-BE49-F238E27FC236}">
                <a16:creationId xmlns:a16="http://schemas.microsoft.com/office/drawing/2014/main" id="{33BAA8BA-0296-4426-A607-1AC385268E2C}"/>
              </a:ext>
            </a:extLst>
          </p:cNvPr>
          <p:cNvSpPr>
            <a:spLocks noGrp="1"/>
          </p:cNvSpPr>
          <p:nvPr>
            <p:ph idx="4294967295"/>
          </p:nvPr>
        </p:nvSpPr>
        <p:spPr>
          <a:xfrm>
            <a:off x="1727740" y="1577945"/>
            <a:ext cx="9626059" cy="4663057"/>
          </a:xfrm>
        </p:spPr>
        <p:txBody>
          <a:bodyPr>
            <a:noAutofit/>
          </a:bodyPr>
          <a:lstStyle/>
          <a:p>
            <a:pPr>
              <a:lnSpc>
                <a:spcPct val="110000"/>
              </a:lnSpc>
            </a:pPr>
            <a:r>
              <a:rPr lang="en-GB" sz="2400" dirty="0"/>
              <a:t>Masyarakat </a:t>
            </a:r>
            <a:r>
              <a:rPr lang="en-GB" sz="2400" dirty="0" err="1"/>
              <a:t>menurut</a:t>
            </a:r>
            <a:r>
              <a:rPr lang="en-GB" sz="2400" dirty="0"/>
              <a:t> </a:t>
            </a:r>
            <a:r>
              <a:rPr lang="en-GB" sz="2400" dirty="0" err="1"/>
              <a:t>definisi</a:t>
            </a:r>
            <a:r>
              <a:rPr lang="en-GB" sz="2400" dirty="0"/>
              <a:t> </a:t>
            </a:r>
            <a:r>
              <a:rPr lang="en-GB" sz="2400" dirty="0" err="1"/>
              <a:t>Kamus</a:t>
            </a:r>
            <a:r>
              <a:rPr lang="en-GB" sz="2400" dirty="0"/>
              <a:t> Dewan (2005) </a:t>
            </a:r>
            <a:r>
              <a:rPr lang="en-GB" sz="2400" dirty="0" err="1"/>
              <a:t>ialah</a:t>
            </a:r>
            <a:r>
              <a:rPr lang="en-GB" sz="2400" dirty="0"/>
              <a:t> </a:t>
            </a:r>
            <a:r>
              <a:rPr lang="en-GB" sz="2400" dirty="0" err="1"/>
              <a:t>kumpulan</a:t>
            </a:r>
            <a:r>
              <a:rPr lang="en-GB" sz="2400" dirty="0"/>
              <a:t> </a:t>
            </a:r>
            <a:r>
              <a:rPr lang="en-GB" sz="2400" dirty="0" err="1"/>
              <a:t>manusia</a:t>
            </a:r>
            <a:r>
              <a:rPr lang="en-GB" sz="2400" dirty="0"/>
              <a:t> yang </a:t>
            </a:r>
            <a:r>
              <a:rPr lang="en-GB" sz="2400" dirty="0" err="1"/>
              <a:t>hidup</a:t>
            </a:r>
            <a:r>
              <a:rPr lang="en-GB" sz="2400" dirty="0"/>
              <a:t> </a:t>
            </a:r>
            <a:r>
              <a:rPr lang="en-GB" sz="2400" dirty="0" err="1"/>
              <a:t>bersama</a:t>
            </a:r>
            <a:r>
              <a:rPr lang="en-GB" sz="2400" dirty="0"/>
              <a:t> di </a:t>
            </a:r>
            <a:r>
              <a:rPr lang="en-GB" sz="2400" dirty="0" err="1"/>
              <a:t>sesuatu</a:t>
            </a:r>
            <a:r>
              <a:rPr lang="en-GB" sz="2400" dirty="0"/>
              <a:t> </a:t>
            </a:r>
            <a:r>
              <a:rPr lang="en-GB" sz="2400" dirty="0" err="1"/>
              <a:t>tempat</a:t>
            </a:r>
            <a:r>
              <a:rPr lang="en-GB" sz="2400" dirty="0"/>
              <a:t> </a:t>
            </a:r>
            <a:r>
              <a:rPr lang="en-GB" sz="2400" dirty="0" err="1"/>
              <a:t>dengan</a:t>
            </a:r>
            <a:r>
              <a:rPr lang="en-GB" sz="2400" dirty="0"/>
              <a:t> </a:t>
            </a:r>
            <a:r>
              <a:rPr lang="en-GB" sz="2400" dirty="0" err="1"/>
              <a:t>aturan</a:t>
            </a:r>
            <a:r>
              <a:rPr lang="en-GB" sz="2400" dirty="0"/>
              <a:t> dan </a:t>
            </a:r>
            <a:r>
              <a:rPr lang="en-GB" sz="2400" dirty="0" err="1"/>
              <a:t>cara</a:t>
            </a:r>
            <a:r>
              <a:rPr lang="en-GB" sz="2400" dirty="0"/>
              <a:t> </a:t>
            </a:r>
            <a:r>
              <a:rPr lang="en-GB" sz="2400" dirty="0" err="1"/>
              <a:t>tertentu</a:t>
            </a:r>
            <a:r>
              <a:rPr lang="en-GB" sz="2400" dirty="0"/>
              <a:t>.</a:t>
            </a:r>
          </a:p>
          <a:p>
            <a:pPr algn="just">
              <a:lnSpc>
                <a:spcPct val="110000"/>
              </a:lnSpc>
            </a:pPr>
            <a:r>
              <a:rPr lang="en-GB" sz="2400" dirty="0"/>
              <a:t>J.L </a:t>
            </a:r>
            <a:r>
              <a:rPr lang="en-GB" sz="2400" dirty="0" err="1"/>
              <a:t>Gillin</a:t>
            </a:r>
            <a:r>
              <a:rPr lang="en-GB" sz="2400" dirty="0"/>
              <a:t> dan J.P </a:t>
            </a:r>
            <a:r>
              <a:rPr lang="en-GB" sz="2400" dirty="0" err="1"/>
              <a:t>Gillin</a:t>
            </a:r>
            <a:endParaRPr lang="en-GB" sz="2400" dirty="0"/>
          </a:p>
          <a:p>
            <a:pPr lvl="1" algn="just">
              <a:lnSpc>
                <a:spcPct val="110000"/>
              </a:lnSpc>
              <a:buFont typeface="Wingdings" panose="05000000000000000000" pitchFamily="2" charset="2"/>
              <a:buChar char="q"/>
            </a:pPr>
            <a:r>
              <a:rPr lang="en-GB" dirty="0"/>
              <a:t>Masyarakat </a:t>
            </a:r>
            <a:r>
              <a:rPr lang="en-GB" dirty="0" err="1"/>
              <a:t>adalah</a:t>
            </a:r>
            <a:r>
              <a:rPr lang="en-GB" dirty="0"/>
              <a:t> </a:t>
            </a:r>
            <a:r>
              <a:rPr lang="en-GB" dirty="0" err="1"/>
              <a:t>kelompok</a:t>
            </a:r>
            <a:r>
              <a:rPr lang="en-GB" dirty="0"/>
              <a:t> </a:t>
            </a:r>
            <a:r>
              <a:rPr lang="en-GB" dirty="0" err="1"/>
              <a:t>manusia</a:t>
            </a:r>
            <a:r>
              <a:rPr lang="en-GB" dirty="0"/>
              <a:t> yang </a:t>
            </a:r>
            <a:r>
              <a:rPr lang="en-GB" dirty="0" err="1"/>
              <a:t>terbesar</a:t>
            </a:r>
            <a:r>
              <a:rPr lang="en-GB" dirty="0"/>
              <a:t> dan </a:t>
            </a:r>
            <a:r>
              <a:rPr lang="en-GB" dirty="0" err="1"/>
              <a:t>mempunyai</a:t>
            </a:r>
            <a:r>
              <a:rPr lang="en-GB" dirty="0"/>
              <a:t> </a:t>
            </a:r>
            <a:r>
              <a:rPr lang="en-GB" dirty="0" err="1"/>
              <a:t>kebiasaan</a:t>
            </a:r>
            <a:r>
              <a:rPr lang="en-GB" dirty="0"/>
              <a:t>, </a:t>
            </a:r>
            <a:r>
              <a:rPr lang="en-GB" dirty="0" err="1"/>
              <a:t>tradisi</a:t>
            </a:r>
            <a:r>
              <a:rPr lang="en-GB" dirty="0"/>
              <a:t>, </a:t>
            </a:r>
            <a:r>
              <a:rPr lang="en-GB" dirty="0" err="1"/>
              <a:t>sikap</a:t>
            </a:r>
            <a:r>
              <a:rPr lang="en-GB" dirty="0"/>
              <a:t>, dan </a:t>
            </a:r>
            <a:r>
              <a:rPr lang="en-GB" dirty="0" err="1"/>
              <a:t>perasaan</a:t>
            </a:r>
            <a:r>
              <a:rPr lang="en-GB" dirty="0"/>
              <a:t> </a:t>
            </a:r>
            <a:r>
              <a:rPr lang="en-GB" dirty="0" err="1"/>
              <a:t>persatuan</a:t>
            </a:r>
            <a:r>
              <a:rPr lang="en-GB" dirty="0"/>
              <a:t> yang </a:t>
            </a:r>
            <a:r>
              <a:rPr lang="en-GB" dirty="0" err="1"/>
              <a:t>sama</a:t>
            </a:r>
            <a:r>
              <a:rPr lang="en-GB" dirty="0"/>
              <a:t>.</a:t>
            </a:r>
          </a:p>
          <a:p>
            <a:pPr algn="just">
              <a:lnSpc>
                <a:spcPct val="110000"/>
              </a:lnSpc>
            </a:pPr>
            <a:r>
              <a:rPr lang="en-GB" sz="2400" dirty="0"/>
              <a:t>Emile Durkheim</a:t>
            </a:r>
          </a:p>
          <a:p>
            <a:pPr lvl="1" algn="just">
              <a:lnSpc>
                <a:spcPct val="110000"/>
              </a:lnSpc>
              <a:buFont typeface="Wingdings" panose="05000000000000000000" pitchFamily="2" charset="2"/>
              <a:buChar char="q"/>
            </a:pPr>
            <a:r>
              <a:rPr lang="en-GB" dirty="0"/>
              <a:t>Masyarakat </a:t>
            </a:r>
            <a:r>
              <a:rPr lang="en-GB" dirty="0" err="1"/>
              <a:t>adalah</a:t>
            </a:r>
            <a:r>
              <a:rPr lang="en-GB" dirty="0"/>
              <a:t> </a:t>
            </a:r>
            <a:r>
              <a:rPr lang="en-GB" dirty="0" err="1"/>
              <a:t>suatu</a:t>
            </a:r>
            <a:r>
              <a:rPr lang="en-GB" dirty="0"/>
              <a:t> </a:t>
            </a:r>
            <a:r>
              <a:rPr lang="en-GB" dirty="0" err="1"/>
              <a:t>sistem</a:t>
            </a:r>
            <a:r>
              <a:rPr lang="en-GB" dirty="0"/>
              <a:t> yang </a:t>
            </a:r>
            <a:r>
              <a:rPr lang="en-GB" dirty="0" err="1"/>
              <a:t>dibentuk</a:t>
            </a:r>
            <a:r>
              <a:rPr lang="en-GB" dirty="0"/>
              <a:t> </a:t>
            </a:r>
            <a:r>
              <a:rPr lang="en-GB" dirty="0" err="1"/>
              <a:t>daripada</a:t>
            </a:r>
            <a:r>
              <a:rPr lang="en-GB" dirty="0"/>
              <a:t> </a:t>
            </a:r>
            <a:r>
              <a:rPr lang="en-GB" dirty="0" err="1"/>
              <a:t>hubungan</a:t>
            </a:r>
            <a:r>
              <a:rPr lang="en-GB" dirty="0"/>
              <a:t> </a:t>
            </a:r>
            <a:r>
              <a:rPr lang="en-GB" dirty="0" err="1"/>
              <a:t>antara</a:t>
            </a:r>
            <a:r>
              <a:rPr lang="en-GB" dirty="0"/>
              <a:t> </a:t>
            </a:r>
            <a:r>
              <a:rPr lang="en-GB" dirty="0" err="1"/>
              <a:t>anggota</a:t>
            </a:r>
            <a:r>
              <a:rPr lang="en-GB" dirty="0"/>
              <a:t> </a:t>
            </a:r>
            <a:r>
              <a:rPr lang="en-GB" dirty="0" err="1"/>
              <a:t>sehingga</a:t>
            </a:r>
            <a:r>
              <a:rPr lang="en-GB" dirty="0"/>
              <a:t> </a:t>
            </a:r>
            <a:r>
              <a:rPr lang="en-GB" dirty="0" err="1"/>
              <a:t>menampilkan</a:t>
            </a:r>
            <a:r>
              <a:rPr lang="en-GB" dirty="0"/>
              <a:t> </a:t>
            </a:r>
            <a:r>
              <a:rPr lang="en-GB" dirty="0" err="1"/>
              <a:t>suatu</a:t>
            </a:r>
            <a:r>
              <a:rPr lang="en-GB" dirty="0"/>
              <a:t> reality </a:t>
            </a:r>
            <a:r>
              <a:rPr lang="en-GB" dirty="0" err="1"/>
              <a:t>tertentu</a:t>
            </a:r>
            <a:r>
              <a:rPr lang="en-GB" dirty="0"/>
              <a:t> yang </a:t>
            </a:r>
            <a:r>
              <a:rPr lang="en-GB" dirty="0" err="1"/>
              <a:t>mempunyai</a:t>
            </a:r>
            <a:r>
              <a:rPr lang="en-GB" dirty="0"/>
              <a:t> </a:t>
            </a:r>
            <a:r>
              <a:rPr lang="en-GB" dirty="0" err="1"/>
              <a:t>ciri-ciri</a:t>
            </a:r>
            <a:r>
              <a:rPr lang="en-GB" dirty="0"/>
              <a:t> </a:t>
            </a:r>
            <a:r>
              <a:rPr lang="en-GB" dirty="0" err="1"/>
              <a:t>sendiri</a:t>
            </a:r>
            <a:r>
              <a:rPr lang="en-GB" dirty="0"/>
              <a:t>.</a:t>
            </a:r>
          </a:p>
          <a:p>
            <a:pPr algn="just">
              <a:lnSpc>
                <a:spcPct val="110000"/>
              </a:lnSpc>
            </a:pPr>
            <a:endParaRPr lang="en-GB" sz="2400" dirty="0"/>
          </a:p>
          <a:p>
            <a:pPr algn="just">
              <a:lnSpc>
                <a:spcPct val="110000"/>
              </a:lnSpc>
            </a:pPr>
            <a:endParaRPr lang="en-GB" sz="2400" dirty="0"/>
          </a:p>
        </p:txBody>
      </p:sp>
    </p:spTree>
    <p:extLst>
      <p:ext uri="{BB962C8B-B14F-4D97-AF65-F5344CB8AC3E}">
        <p14:creationId xmlns:p14="http://schemas.microsoft.com/office/powerpoint/2010/main" val="188952168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E9ABF-C52A-4D8F-AEAE-431ACE73A9A3}"/>
              </a:ext>
            </a:extLst>
          </p:cNvPr>
          <p:cNvSpPr>
            <a:spLocks noGrp="1"/>
          </p:cNvSpPr>
          <p:nvPr>
            <p:ph type="title"/>
          </p:nvPr>
        </p:nvSpPr>
        <p:spPr>
          <a:xfrm>
            <a:off x="2580850" y="484924"/>
            <a:ext cx="6734591" cy="1049235"/>
          </a:xfrm>
        </p:spPr>
        <p:txBody>
          <a:bodyPr>
            <a:normAutofit/>
          </a:bodyPr>
          <a:lstStyle/>
          <a:p>
            <a:pPr algn="ctr"/>
            <a:r>
              <a:rPr lang="en-GB" b="1" dirty="0"/>
              <a:t>TAKRIFAN KOMUNITI</a:t>
            </a:r>
          </a:p>
        </p:txBody>
      </p:sp>
      <p:sp>
        <p:nvSpPr>
          <p:cNvPr id="3" name="Content Placeholder 2">
            <a:extLst>
              <a:ext uri="{FF2B5EF4-FFF2-40B4-BE49-F238E27FC236}">
                <a16:creationId xmlns:a16="http://schemas.microsoft.com/office/drawing/2014/main" id="{0A22FBB5-0A88-44BC-A822-85665469EE21}"/>
              </a:ext>
            </a:extLst>
          </p:cNvPr>
          <p:cNvSpPr>
            <a:spLocks noGrp="1"/>
          </p:cNvSpPr>
          <p:nvPr>
            <p:ph idx="1"/>
          </p:nvPr>
        </p:nvSpPr>
        <p:spPr>
          <a:xfrm>
            <a:off x="1062769" y="1758280"/>
            <a:ext cx="10016563" cy="4021267"/>
          </a:xfrm>
        </p:spPr>
        <p:txBody>
          <a:bodyPr>
            <a:normAutofit/>
          </a:bodyPr>
          <a:lstStyle/>
          <a:p>
            <a:pPr algn="just"/>
            <a:r>
              <a:rPr lang="en-GB" dirty="0" err="1"/>
              <a:t>Komuniti</a:t>
            </a:r>
            <a:r>
              <a:rPr lang="en-GB" dirty="0"/>
              <a:t> </a:t>
            </a:r>
            <a:r>
              <a:rPr lang="en-GB" dirty="0" err="1"/>
              <a:t>adalah</a:t>
            </a:r>
            <a:r>
              <a:rPr lang="en-GB" dirty="0"/>
              <a:t> </a:t>
            </a:r>
            <a:r>
              <a:rPr lang="en-GB" dirty="0" err="1"/>
              <a:t>sekumpulan</a:t>
            </a:r>
            <a:r>
              <a:rPr lang="en-GB" dirty="0"/>
              <a:t> orang yang </a:t>
            </a:r>
            <a:r>
              <a:rPr lang="en-GB" dirty="0" err="1"/>
              <a:t>saling</a:t>
            </a:r>
            <a:r>
              <a:rPr lang="en-GB" dirty="0"/>
              <a:t> </a:t>
            </a:r>
            <a:r>
              <a:rPr lang="en-GB" dirty="0" err="1"/>
              <a:t>berinteraksi</a:t>
            </a:r>
            <a:r>
              <a:rPr lang="en-GB" dirty="0"/>
              <a:t> dan </a:t>
            </a:r>
            <a:r>
              <a:rPr lang="en-GB" dirty="0" err="1"/>
              <a:t>saling</a:t>
            </a:r>
            <a:r>
              <a:rPr lang="en-GB" dirty="0"/>
              <a:t> </a:t>
            </a:r>
            <a:r>
              <a:rPr lang="en-GB" dirty="0" err="1"/>
              <a:t>menyokong</a:t>
            </a:r>
            <a:r>
              <a:rPr lang="en-GB" dirty="0"/>
              <a:t> </a:t>
            </a:r>
            <a:r>
              <a:rPr lang="en-GB" dirty="0" err="1"/>
              <a:t>antara</a:t>
            </a:r>
            <a:r>
              <a:rPr lang="en-GB" dirty="0"/>
              <a:t> </a:t>
            </a:r>
            <a:r>
              <a:rPr lang="en-GB" dirty="0" err="1"/>
              <a:t>satu</a:t>
            </a:r>
            <a:r>
              <a:rPr lang="en-GB" dirty="0"/>
              <a:t> </a:t>
            </a:r>
            <a:r>
              <a:rPr lang="en-GB" dirty="0" err="1"/>
              <a:t>sama</a:t>
            </a:r>
            <a:r>
              <a:rPr lang="en-GB" dirty="0"/>
              <a:t> lain, </a:t>
            </a:r>
            <a:r>
              <a:rPr lang="en-GB" dirty="0" err="1"/>
              <a:t>saling</a:t>
            </a:r>
            <a:r>
              <a:rPr lang="en-GB" dirty="0"/>
              <a:t> </a:t>
            </a:r>
            <a:r>
              <a:rPr lang="en-GB" dirty="0" err="1"/>
              <a:t>berkaitan</a:t>
            </a:r>
            <a:r>
              <a:rPr lang="en-GB" dirty="0"/>
              <a:t> </a:t>
            </a:r>
            <a:r>
              <a:rPr lang="en-GB" dirty="0" err="1"/>
              <a:t>dengan</a:t>
            </a:r>
            <a:r>
              <a:rPr lang="en-GB" dirty="0"/>
              <a:t> </a:t>
            </a:r>
            <a:r>
              <a:rPr lang="en-GB" dirty="0" err="1"/>
              <a:t>pengalaman</a:t>
            </a:r>
            <a:r>
              <a:rPr lang="en-GB" dirty="0"/>
              <a:t> dan </a:t>
            </a:r>
            <a:r>
              <a:rPr lang="en-GB" dirty="0" err="1"/>
              <a:t>ciri-ciri</a:t>
            </a:r>
            <a:r>
              <a:rPr lang="en-GB" dirty="0"/>
              <a:t> </a:t>
            </a:r>
            <a:r>
              <a:rPr lang="en-GB" dirty="0" err="1"/>
              <a:t>bersama</a:t>
            </a:r>
            <a:r>
              <a:rPr lang="en-GB" dirty="0"/>
              <a:t>, </a:t>
            </a:r>
            <a:r>
              <a:rPr lang="en-GB" dirty="0" err="1"/>
              <a:t>mempunyai</a:t>
            </a:r>
            <a:r>
              <a:rPr lang="en-GB" dirty="0"/>
              <a:t> rasa </a:t>
            </a:r>
            <a:r>
              <a:rPr lang="en-GB" dirty="0" err="1"/>
              <a:t>kekitaan</a:t>
            </a:r>
            <a:r>
              <a:rPr lang="en-GB" dirty="0"/>
              <a:t> dan </a:t>
            </a:r>
            <a:r>
              <a:rPr lang="en-GB" dirty="0" err="1"/>
              <a:t>dibatasi</a:t>
            </a:r>
            <a:r>
              <a:rPr lang="en-GB" dirty="0"/>
              <a:t> oleh </a:t>
            </a:r>
            <a:r>
              <a:rPr lang="en-GB" dirty="0" err="1"/>
              <a:t>pengalaman</a:t>
            </a:r>
            <a:r>
              <a:rPr lang="en-GB" dirty="0"/>
              <a:t> </a:t>
            </a:r>
            <a:r>
              <a:rPr lang="en-GB" dirty="0" err="1"/>
              <a:t>atau</a:t>
            </a:r>
            <a:r>
              <a:rPr lang="en-GB" dirty="0"/>
              <a:t> </a:t>
            </a:r>
            <a:r>
              <a:rPr lang="en-GB" dirty="0" err="1"/>
              <a:t>ciri</a:t>
            </a:r>
            <a:r>
              <a:rPr lang="en-GB" dirty="0"/>
              <a:t> </a:t>
            </a:r>
            <a:r>
              <a:rPr lang="en-GB" dirty="0" err="1"/>
              <a:t>bersama</a:t>
            </a:r>
            <a:r>
              <a:rPr lang="en-GB" dirty="0"/>
              <a:t> oleh </a:t>
            </a:r>
            <a:r>
              <a:rPr lang="en-GB" dirty="0" err="1"/>
              <a:t>jarak</a:t>
            </a:r>
            <a:r>
              <a:rPr lang="en-GB" dirty="0"/>
              <a:t> </a:t>
            </a:r>
            <a:r>
              <a:rPr lang="en-GB" dirty="0" err="1"/>
              <a:t>fizikal</a:t>
            </a:r>
            <a:r>
              <a:rPr lang="en-GB" dirty="0"/>
              <a:t> </a:t>
            </a:r>
            <a:r>
              <a:rPr lang="en-GB" dirty="0" err="1"/>
              <a:t>mereka</a:t>
            </a:r>
            <a:r>
              <a:rPr lang="en-GB" dirty="0"/>
              <a:t>.</a:t>
            </a:r>
          </a:p>
          <a:p>
            <a:pPr marL="0" indent="0" algn="just">
              <a:buNone/>
            </a:pPr>
            <a:endParaRPr lang="en-GB" dirty="0"/>
          </a:p>
          <a:p>
            <a:pPr marL="0" indent="0" algn="just">
              <a:buNone/>
            </a:pPr>
            <a:endParaRPr lang="en-GB" dirty="0"/>
          </a:p>
          <a:p>
            <a:pPr marL="0" indent="0" algn="r">
              <a:buNone/>
            </a:pPr>
            <a:r>
              <a:rPr lang="en-GB" dirty="0" err="1"/>
              <a:t>Cobigo</a:t>
            </a:r>
            <a:r>
              <a:rPr lang="en-GB" dirty="0"/>
              <a:t> V., Martin L., dan </a:t>
            </a:r>
            <a:r>
              <a:rPr lang="en-GB" dirty="0" err="1"/>
              <a:t>Mcheimech</a:t>
            </a:r>
            <a:r>
              <a:rPr lang="en-GB" dirty="0"/>
              <a:t> R. (2016)</a:t>
            </a:r>
          </a:p>
          <a:p>
            <a:pPr algn="just"/>
            <a:endParaRPr lang="en-GB" dirty="0"/>
          </a:p>
        </p:txBody>
      </p:sp>
    </p:spTree>
    <p:extLst>
      <p:ext uri="{BB962C8B-B14F-4D97-AF65-F5344CB8AC3E}">
        <p14:creationId xmlns:p14="http://schemas.microsoft.com/office/powerpoint/2010/main" val="252668385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5333D-ED79-4031-A5AE-1007BDDF92EA}"/>
              </a:ext>
            </a:extLst>
          </p:cNvPr>
          <p:cNvSpPr>
            <a:spLocks noGrp="1"/>
          </p:cNvSpPr>
          <p:nvPr>
            <p:ph type="title"/>
          </p:nvPr>
        </p:nvSpPr>
        <p:spPr>
          <a:xfrm>
            <a:off x="1401530" y="431181"/>
            <a:ext cx="6677150" cy="1049235"/>
          </a:xfrm>
        </p:spPr>
        <p:txBody>
          <a:bodyPr>
            <a:normAutofit/>
          </a:bodyPr>
          <a:lstStyle/>
          <a:p>
            <a:pPr algn="ctr"/>
            <a:r>
              <a:rPr lang="en-GB" b="1" dirty="0" err="1"/>
              <a:t>Aktiviti</a:t>
            </a:r>
            <a:r>
              <a:rPr lang="en-GB" b="1" dirty="0"/>
              <a:t> </a:t>
            </a:r>
            <a:r>
              <a:rPr lang="en-GB" b="1" dirty="0" err="1"/>
              <a:t>Pengembangan</a:t>
            </a:r>
            <a:endParaRPr lang="en-GB" b="1" dirty="0"/>
          </a:p>
        </p:txBody>
      </p:sp>
      <p:sp>
        <p:nvSpPr>
          <p:cNvPr id="3" name="Content Placeholder 2">
            <a:extLst>
              <a:ext uri="{FF2B5EF4-FFF2-40B4-BE49-F238E27FC236}">
                <a16:creationId xmlns:a16="http://schemas.microsoft.com/office/drawing/2014/main" id="{8693EF21-E989-48B8-9F9E-5D51B515236F}"/>
              </a:ext>
            </a:extLst>
          </p:cNvPr>
          <p:cNvSpPr>
            <a:spLocks noGrp="1"/>
          </p:cNvSpPr>
          <p:nvPr>
            <p:ph idx="1"/>
          </p:nvPr>
        </p:nvSpPr>
        <p:spPr>
          <a:xfrm>
            <a:off x="663351" y="2015732"/>
            <a:ext cx="4960441" cy="4438334"/>
          </a:xfrm>
        </p:spPr>
        <p:txBody>
          <a:bodyPr>
            <a:noAutofit/>
          </a:bodyPr>
          <a:lstStyle/>
          <a:p>
            <a:pPr algn="just">
              <a:lnSpc>
                <a:spcPct val="110000"/>
              </a:lnSpc>
            </a:pPr>
            <a:r>
              <a:rPr lang="en-GB" sz="2400" dirty="0" err="1"/>
              <a:t>Aktiviti</a:t>
            </a:r>
            <a:r>
              <a:rPr lang="en-GB" sz="2400" dirty="0"/>
              <a:t> </a:t>
            </a:r>
            <a:r>
              <a:rPr lang="en-GB" sz="2400" dirty="0" err="1"/>
              <a:t>pengembangan</a:t>
            </a:r>
            <a:r>
              <a:rPr lang="en-GB" sz="2400" dirty="0"/>
              <a:t> </a:t>
            </a:r>
            <a:r>
              <a:rPr lang="en-GB" sz="2400" dirty="0" err="1"/>
              <a:t>merupakan</a:t>
            </a:r>
            <a:r>
              <a:rPr lang="en-GB" sz="2400" dirty="0"/>
              <a:t> salah </a:t>
            </a:r>
            <a:r>
              <a:rPr lang="en-GB" sz="2400" dirty="0" err="1"/>
              <a:t>satu</a:t>
            </a:r>
            <a:r>
              <a:rPr lang="en-GB" sz="2400" dirty="0"/>
              <a:t> </a:t>
            </a:r>
            <a:r>
              <a:rPr lang="en-GB" sz="2400" dirty="0" err="1"/>
              <a:t>daripada</a:t>
            </a:r>
            <a:r>
              <a:rPr lang="en-GB" sz="2400" dirty="0"/>
              <a:t> </a:t>
            </a:r>
            <a:r>
              <a:rPr lang="en-GB" sz="2400" dirty="0" err="1"/>
              <a:t>faktor</a:t>
            </a:r>
            <a:r>
              <a:rPr lang="en-GB" sz="2400" dirty="0"/>
              <a:t> </a:t>
            </a:r>
            <a:r>
              <a:rPr lang="en-GB" sz="2400" dirty="0" err="1"/>
              <a:t>penyumbang</a:t>
            </a:r>
            <a:r>
              <a:rPr lang="en-GB" sz="2400" dirty="0"/>
              <a:t> </a:t>
            </a:r>
            <a:r>
              <a:rPr lang="en-GB" sz="2400" dirty="0" err="1"/>
              <a:t>kepada</a:t>
            </a:r>
            <a:r>
              <a:rPr lang="en-GB" sz="2400" dirty="0"/>
              <a:t> </a:t>
            </a:r>
            <a:r>
              <a:rPr lang="en-GB" sz="2400" dirty="0" err="1"/>
              <a:t>peningkatan</a:t>
            </a:r>
            <a:r>
              <a:rPr lang="en-GB" sz="2400" dirty="0"/>
              <a:t> </a:t>
            </a:r>
            <a:r>
              <a:rPr lang="en-GB" sz="2400" dirty="0" err="1"/>
              <a:t>produktiviti</a:t>
            </a:r>
            <a:r>
              <a:rPr lang="en-GB" sz="2400" dirty="0"/>
              <a:t> dan </a:t>
            </a:r>
            <a:r>
              <a:rPr lang="en-GB" sz="2400" dirty="0" err="1"/>
              <a:t>kesejahteraan</a:t>
            </a:r>
            <a:r>
              <a:rPr lang="en-GB" sz="2400" dirty="0"/>
              <a:t> </a:t>
            </a:r>
            <a:r>
              <a:rPr lang="en-GB" sz="2400" dirty="0" err="1"/>
              <a:t>masyarakat</a:t>
            </a:r>
            <a:r>
              <a:rPr lang="en-GB" sz="2400" dirty="0"/>
              <a:t> </a:t>
            </a:r>
            <a:r>
              <a:rPr lang="en-GB" sz="2400" dirty="0" err="1"/>
              <a:t>petani</a:t>
            </a:r>
            <a:r>
              <a:rPr lang="en-GB" sz="2400" dirty="0"/>
              <a:t> di </a:t>
            </a:r>
            <a:r>
              <a:rPr lang="en-GB" sz="2400" dirty="0" err="1"/>
              <a:t>sesuatu</a:t>
            </a:r>
            <a:r>
              <a:rPr lang="en-GB" sz="2400" dirty="0"/>
              <a:t> </a:t>
            </a:r>
            <a:r>
              <a:rPr lang="en-GB" sz="2400" dirty="0" err="1"/>
              <a:t>kawasan</a:t>
            </a:r>
            <a:r>
              <a:rPr lang="en-GB" sz="2400" dirty="0"/>
              <a:t>.</a:t>
            </a:r>
          </a:p>
          <a:p>
            <a:pPr algn="just">
              <a:lnSpc>
                <a:spcPct val="110000"/>
              </a:lnSpc>
            </a:pPr>
            <a:r>
              <a:rPr lang="en-GB" sz="2400" dirty="0"/>
              <a:t>Oleh </a:t>
            </a:r>
            <a:r>
              <a:rPr lang="en-GB" sz="2400" dirty="0" err="1"/>
              <a:t>itu</a:t>
            </a:r>
            <a:r>
              <a:rPr lang="en-GB" sz="2400" dirty="0"/>
              <a:t> </a:t>
            </a:r>
            <a:r>
              <a:rPr lang="en-GB" sz="2400" dirty="0" err="1"/>
              <a:t>isu</a:t>
            </a:r>
            <a:r>
              <a:rPr lang="en-GB" sz="2400" dirty="0"/>
              <a:t> </a:t>
            </a:r>
            <a:r>
              <a:rPr lang="en-GB" sz="2400" dirty="0" err="1"/>
              <a:t>pengembangan</a:t>
            </a:r>
            <a:r>
              <a:rPr lang="en-GB" sz="2400" dirty="0"/>
              <a:t> </a:t>
            </a:r>
            <a:r>
              <a:rPr lang="en-GB" sz="2400" dirty="0" err="1"/>
              <a:t>pertanian</a:t>
            </a:r>
            <a:r>
              <a:rPr lang="en-GB" sz="2400" dirty="0"/>
              <a:t> di </a:t>
            </a:r>
            <a:r>
              <a:rPr lang="en-GB" sz="2400" dirty="0" err="1"/>
              <a:t>kawasan</a:t>
            </a:r>
            <a:r>
              <a:rPr lang="en-GB" sz="2400" dirty="0"/>
              <a:t> </a:t>
            </a:r>
            <a:r>
              <a:rPr lang="en-GB" sz="2400" dirty="0" err="1"/>
              <a:t>ini</a:t>
            </a:r>
            <a:r>
              <a:rPr lang="en-GB" sz="2400" dirty="0"/>
              <a:t> </a:t>
            </a:r>
            <a:r>
              <a:rPr lang="en-GB" sz="2400" dirty="0" err="1"/>
              <a:t>menjadi</a:t>
            </a:r>
            <a:r>
              <a:rPr lang="en-GB" sz="2400" dirty="0"/>
              <a:t> </a:t>
            </a:r>
            <a:r>
              <a:rPr lang="en-GB" sz="2400" dirty="0" err="1"/>
              <a:t>satu</a:t>
            </a:r>
            <a:r>
              <a:rPr lang="en-GB" sz="2400" dirty="0"/>
              <a:t> </a:t>
            </a:r>
            <a:r>
              <a:rPr lang="en-GB" sz="2400" dirty="0" err="1"/>
              <a:t>isu</a:t>
            </a:r>
            <a:r>
              <a:rPr lang="en-GB" sz="2400" dirty="0"/>
              <a:t> yang </a:t>
            </a:r>
            <a:r>
              <a:rPr lang="en-GB" sz="2400" dirty="0" err="1"/>
              <a:t>perlu</a:t>
            </a:r>
            <a:r>
              <a:rPr lang="en-GB" sz="2400" dirty="0"/>
              <a:t> </a:t>
            </a:r>
            <a:r>
              <a:rPr lang="en-GB" sz="2400" dirty="0" err="1"/>
              <a:t>diperbincangkan</a:t>
            </a:r>
            <a:r>
              <a:rPr lang="en-GB" sz="2400" dirty="0"/>
              <a:t> dan </a:t>
            </a:r>
            <a:r>
              <a:rPr lang="en-GB" sz="2400" dirty="0" err="1"/>
              <a:t>diselesaikan</a:t>
            </a:r>
            <a:r>
              <a:rPr lang="en-GB" sz="2400" dirty="0"/>
              <a:t>. </a:t>
            </a:r>
          </a:p>
          <a:p>
            <a:pPr algn="just">
              <a:lnSpc>
                <a:spcPct val="110000"/>
              </a:lnSpc>
            </a:pPr>
            <a:endParaRPr lang="en-GB" sz="2400" dirty="0"/>
          </a:p>
        </p:txBody>
      </p:sp>
      <p:pic>
        <p:nvPicPr>
          <p:cNvPr id="4" name="Picture 3" descr="A group of people in a garden&#10;&#10;Description automatically generated with medium confidence">
            <a:extLst>
              <a:ext uri="{FF2B5EF4-FFF2-40B4-BE49-F238E27FC236}">
                <a16:creationId xmlns:a16="http://schemas.microsoft.com/office/drawing/2014/main" id="{FD25E236-5BEA-48B3-A20B-4554FDC93085}"/>
              </a:ext>
            </a:extLst>
          </p:cNvPr>
          <p:cNvPicPr>
            <a:picLocks noChangeAspect="1"/>
          </p:cNvPicPr>
          <p:nvPr/>
        </p:nvPicPr>
        <p:blipFill>
          <a:blip r:embed="rId2"/>
          <a:stretch>
            <a:fillRect/>
          </a:stretch>
        </p:blipFill>
        <p:spPr>
          <a:xfrm>
            <a:off x="6094412" y="2448082"/>
            <a:ext cx="4960442" cy="3311095"/>
          </a:xfrm>
          <a:prstGeom prst="rect">
            <a:avLst/>
          </a:prstGeom>
        </p:spPr>
      </p:pic>
    </p:spTree>
    <p:extLst>
      <p:ext uri="{BB962C8B-B14F-4D97-AF65-F5344CB8AC3E}">
        <p14:creationId xmlns:p14="http://schemas.microsoft.com/office/powerpoint/2010/main" val="137031694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graphicFrame>
        <p:nvGraphicFramePr>
          <p:cNvPr id="7" name="Content Placeholder 4">
            <a:extLst>
              <a:ext uri="{FF2B5EF4-FFF2-40B4-BE49-F238E27FC236}">
                <a16:creationId xmlns:a16="http://schemas.microsoft.com/office/drawing/2014/main" id="{5F652844-9A81-9466-CDEB-DE9F172E37E0}"/>
              </a:ext>
            </a:extLst>
          </p:cNvPr>
          <p:cNvGraphicFramePr>
            <a:graphicFrameLocks noGrp="1"/>
          </p:cNvGraphicFramePr>
          <p:nvPr>
            <p:ph idx="1"/>
            <p:extLst>
              <p:ext uri="{D42A27DB-BD31-4B8C-83A1-F6EECF244321}">
                <p14:modId xmlns:p14="http://schemas.microsoft.com/office/powerpoint/2010/main" val="541447564"/>
              </p:ext>
            </p:extLst>
          </p:nvPr>
        </p:nvGraphicFramePr>
        <p:xfrm>
          <a:off x="192289" y="803274"/>
          <a:ext cx="6857496" cy="58638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1">
            <a:extLst>
              <a:ext uri="{FF2B5EF4-FFF2-40B4-BE49-F238E27FC236}">
                <a16:creationId xmlns:a16="http://schemas.microsoft.com/office/drawing/2014/main" id="{C54854F8-F30F-4578-8A8C-B29793005607}"/>
              </a:ext>
            </a:extLst>
          </p:cNvPr>
          <p:cNvPicPr>
            <a:picLocks noChangeAspect="1"/>
          </p:cNvPicPr>
          <p:nvPr/>
        </p:nvPicPr>
        <p:blipFill>
          <a:blip r:embed="rId7"/>
          <a:stretch>
            <a:fillRect/>
          </a:stretch>
        </p:blipFill>
        <p:spPr>
          <a:xfrm>
            <a:off x="7241768" y="1862884"/>
            <a:ext cx="4757944" cy="3568458"/>
          </a:xfrm>
          <a:prstGeom prst="rect">
            <a:avLst/>
          </a:prstGeom>
        </p:spPr>
      </p:pic>
    </p:spTree>
    <p:extLst>
      <p:ext uri="{BB962C8B-B14F-4D97-AF65-F5344CB8AC3E}">
        <p14:creationId xmlns:p14="http://schemas.microsoft.com/office/powerpoint/2010/main" val="74763135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ACF98-EB38-45D8-9401-51AD37483578}"/>
              </a:ext>
            </a:extLst>
          </p:cNvPr>
          <p:cNvSpPr>
            <a:spLocks noGrp="1"/>
          </p:cNvSpPr>
          <p:nvPr>
            <p:ph type="title"/>
          </p:nvPr>
        </p:nvSpPr>
        <p:spPr>
          <a:xfrm>
            <a:off x="294295" y="1600199"/>
            <a:ext cx="3674024" cy="4297680"/>
          </a:xfrm>
        </p:spPr>
        <p:txBody>
          <a:bodyPr anchor="ctr">
            <a:normAutofit/>
          </a:bodyPr>
          <a:lstStyle/>
          <a:p>
            <a:r>
              <a:rPr lang="en-US" b="1" dirty="0"/>
              <a:t>Program </a:t>
            </a:r>
            <a:r>
              <a:rPr lang="en-US" b="1" dirty="0" err="1"/>
              <a:t>Pengembangan</a:t>
            </a:r>
            <a:endParaRPr lang="en-GB" b="1" dirty="0"/>
          </a:p>
        </p:txBody>
      </p:sp>
      <p:sp>
        <p:nvSpPr>
          <p:cNvPr id="3" name="Content Placeholder 2">
            <a:extLst>
              <a:ext uri="{FF2B5EF4-FFF2-40B4-BE49-F238E27FC236}">
                <a16:creationId xmlns:a16="http://schemas.microsoft.com/office/drawing/2014/main" id="{45EE478B-E084-4988-9D3F-949A58BA7E80}"/>
              </a:ext>
            </a:extLst>
          </p:cNvPr>
          <p:cNvSpPr>
            <a:spLocks noGrp="1"/>
          </p:cNvSpPr>
          <p:nvPr>
            <p:ph idx="1"/>
          </p:nvPr>
        </p:nvSpPr>
        <p:spPr>
          <a:xfrm>
            <a:off x="3737499" y="94593"/>
            <a:ext cx="8160207" cy="6653048"/>
          </a:xfrm>
        </p:spPr>
        <p:txBody>
          <a:bodyPr anchor="ctr">
            <a:normAutofit/>
          </a:bodyPr>
          <a:lstStyle/>
          <a:p>
            <a:pPr algn="just">
              <a:lnSpc>
                <a:spcPct val="110000"/>
              </a:lnSpc>
            </a:pPr>
            <a:r>
              <a:rPr lang="en-GB" sz="2000" dirty="0" err="1"/>
              <a:t>Menurut</a:t>
            </a:r>
            <a:r>
              <a:rPr lang="en-GB" sz="2000" dirty="0"/>
              <a:t> Kelsey dan Hearne (1949), "program </a:t>
            </a:r>
            <a:r>
              <a:rPr lang="en-GB" sz="2000" dirty="0" err="1"/>
              <a:t>pengembangan</a:t>
            </a:r>
            <a:r>
              <a:rPr lang="en-GB" sz="2000" dirty="0"/>
              <a:t>" </a:t>
            </a:r>
            <a:r>
              <a:rPr lang="en-GB" sz="2000" dirty="0" err="1"/>
              <a:t>ialah</a:t>
            </a:r>
            <a:r>
              <a:rPr lang="en-GB" sz="2000" dirty="0"/>
              <a:t> </a:t>
            </a:r>
            <a:r>
              <a:rPr lang="en-GB" sz="2000" dirty="0" err="1"/>
              <a:t>pernyataan</a:t>
            </a:r>
            <a:r>
              <a:rPr lang="en-GB" sz="2000" dirty="0"/>
              <a:t> </a:t>
            </a:r>
            <a:r>
              <a:rPr lang="en-GB" sz="2000" dirty="0" err="1"/>
              <a:t>situasi</a:t>
            </a:r>
            <a:r>
              <a:rPr lang="en-GB" sz="2000" dirty="0"/>
              <a:t>, </a:t>
            </a:r>
            <a:r>
              <a:rPr lang="en-GB" sz="2000" dirty="0" err="1"/>
              <a:t>objektif</a:t>
            </a:r>
            <a:r>
              <a:rPr lang="en-GB" sz="2000" dirty="0"/>
              <a:t>, </a:t>
            </a:r>
            <a:r>
              <a:rPr lang="en-GB" sz="2000" dirty="0" err="1"/>
              <a:t>masalah</a:t>
            </a:r>
            <a:r>
              <a:rPr lang="en-GB" sz="2000" dirty="0"/>
              <a:t> dan </a:t>
            </a:r>
            <a:r>
              <a:rPr lang="en-GB" sz="2000" dirty="0" err="1"/>
              <a:t>penyelesaian</a:t>
            </a:r>
            <a:r>
              <a:rPr lang="en-GB" sz="2000" dirty="0"/>
              <a:t>’.</a:t>
            </a:r>
          </a:p>
          <a:p>
            <a:pPr algn="just">
              <a:lnSpc>
                <a:spcPct val="110000"/>
              </a:lnSpc>
            </a:pPr>
            <a:endParaRPr lang="en-GB" sz="2000" dirty="0"/>
          </a:p>
          <a:p>
            <a:pPr algn="just">
              <a:lnSpc>
                <a:spcPct val="110000"/>
              </a:lnSpc>
            </a:pPr>
            <a:r>
              <a:rPr lang="en-GB" sz="2000" dirty="0" err="1"/>
              <a:t>Menurut</a:t>
            </a:r>
            <a:r>
              <a:rPr lang="en-GB" sz="2000" dirty="0"/>
              <a:t> USDA (1956), "program </a:t>
            </a:r>
            <a:r>
              <a:rPr lang="en-GB" sz="2000" dirty="0" err="1"/>
              <a:t>pengembangan</a:t>
            </a:r>
            <a:r>
              <a:rPr lang="en-GB" sz="2000" dirty="0"/>
              <a:t>" </a:t>
            </a:r>
            <a:r>
              <a:rPr lang="en-GB" sz="2000" dirty="0" err="1"/>
              <a:t>dicapai</a:t>
            </a:r>
            <a:r>
              <a:rPr lang="en-GB" sz="2000" dirty="0"/>
              <a:t> </a:t>
            </a:r>
            <a:r>
              <a:rPr lang="en-GB" sz="2000" dirty="0" err="1"/>
              <a:t>secara</a:t>
            </a:r>
            <a:r>
              <a:rPr lang="en-GB" sz="2000" dirty="0"/>
              <a:t> </a:t>
            </a:r>
            <a:r>
              <a:rPr lang="en-GB" sz="2000" dirty="0" err="1"/>
              <a:t>kerjasama</a:t>
            </a:r>
            <a:r>
              <a:rPr lang="en-GB" sz="2000" dirty="0"/>
              <a:t> oleh </a:t>
            </a:r>
            <a:r>
              <a:rPr lang="en-GB" sz="2000" dirty="0" err="1"/>
              <a:t>penduduk</a:t>
            </a:r>
            <a:r>
              <a:rPr lang="en-GB" sz="2000" dirty="0"/>
              <a:t> </a:t>
            </a:r>
            <a:r>
              <a:rPr lang="en-GB" sz="2000" dirty="0" err="1"/>
              <a:t>tempatan</a:t>
            </a:r>
            <a:r>
              <a:rPr lang="en-GB" sz="2000" dirty="0"/>
              <a:t> dan </a:t>
            </a:r>
            <a:r>
              <a:rPr lang="en-GB" sz="2000" dirty="0" err="1"/>
              <a:t>pegawai</a:t>
            </a:r>
            <a:r>
              <a:rPr lang="en-GB" sz="2000" dirty="0"/>
              <a:t> </a:t>
            </a:r>
            <a:r>
              <a:rPr lang="en-GB" sz="2000" dirty="0" err="1"/>
              <a:t>pengembangan</a:t>
            </a:r>
            <a:r>
              <a:rPr lang="en-GB" sz="2000" dirty="0"/>
              <a:t> dan </a:t>
            </a:r>
            <a:r>
              <a:rPr lang="en-GB" sz="2000" dirty="0" err="1"/>
              <a:t>termasuk</a:t>
            </a:r>
            <a:r>
              <a:rPr lang="en-GB" sz="2000" dirty="0"/>
              <a:t> </a:t>
            </a:r>
            <a:r>
              <a:rPr lang="en-GB" sz="2000" dirty="0" err="1"/>
              <a:t>kenyataan</a:t>
            </a:r>
            <a:r>
              <a:rPr lang="en-GB" sz="2000" dirty="0"/>
              <a:t>:</a:t>
            </a:r>
          </a:p>
          <a:p>
            <a:pPr lvl="1" algn="just">
              <a:lnSpc>
                <a:spcPct val="110000"/>
              </a:lnSpc>
            </a:pPr>
            <a:r>
              <a:rPr lang="en-GB" sz="2000" dirty="0" err="1"/>
              <a:t>Keadaan</a:t>
            </a:r>
            <a:r>
              <a:rPr lang="en-GB" sz="2000" dirty="0"/>
              <a:t> </a:t>
            </a:r>
            <a:r>
              <a:rPr lang="en-GB" sz="2000" dirty="0" err="1"/>
              <a:t>dimana</a:t>
            </a:r>
            <a:r>
              <a:rPr lang="en-GB" sz="2000" dirty="0"/>
              <a:t> </a:t>
            </a:r>
            <a:r>
              <a:rPr lang="en-GB" sz="2000" dirty="0" err="1"/>
              <a:t>penduduk</a:t>
            </a:r>
            <a:r>
              <a:rPr lang="en-GB" sz="2000" dirty="0"/>
              <a:t> </a:t>
            </a:r>
            <a:r>
              <a:rPr lang="en-GB" sz="2000" dirty="0" err="1"/>
              <a:t>berada</a:t>
            </a:r>
            <a:r>
              <a:rPr lang="en-GB" sz="2000" dirty="0"/>
              <a:t>;</a:t>
            </a:r>
          </a:p>
          <a:p>
            <a:pPr lvl="1" algn="just">
              <a:lnSpc>
                <a:spcPct val="110000"/>
              </a:lnSpc>
            </a:pPr>
            <a:r>
              <a:rPr lang="en-GB" sz="2000" dirty="0" err="1"/>
              <a:t>Masalah</a:t>
            </a:r>
            <a:r>
              <a:rPr lang="en-GB" sz="2000" dirty="0"/>
              <a:t> yang </a:t>
            </a:r>
            <a:r>
              <a:rPr lang="en-GB" sz="2000" dirty="0" err="1"/>
              <a:t>menjadi</a:t>
            </a:r>
            <a:r>
              <a:rPr lang="en-GB" sz="2000" dirty="0"/>
              <a:t> </a:t>
            </a:r>
            <a:r>
              <a:rPr lang="en-GB" sz="2000" dirty="0" err="1"/>
              <a:t>sebahagian</a:t>
            </a:r>
            <a:r>
              <a:rPr lang="en-GB" sz="2000" dirty="0"/>
              <a:t> </a:t>
            </a:r>
            <a:r>
              <a:rPr lang="en-GB" sz="2000" dirty="0" err="1"/>
              <a:t>daripada</a:t>
            </a:r>
            <a:r>
              <a:rPr lang="en-GB" sz="2000" dirty="0"/>
              <a:t> </a:t>
            </a:r>
            <a:r>
              <a:rPr lang="en-GB" sz="2000" dirty="0" err="1"/>
              <a:t>situasi</a:t>
            </a:r>
            <a:r>
              <a:rPr lang="en-GB" sz="2000" dirty="0"/>
              <a:t> </a:t>
            </a:r>
            <a:r>
              <a:rPr lang="en-GB" sz="2000" dirty="0" err="1"/>
              <a:t>tempatan</a:t>
            </a:r>
            <a:r>
              <a:rPr lang="en-GB" sz="2000" dirty="0"/>
              <a:t>;</a:t>
            </a:r>
          </a:p>
          <a:p>
            <a:pPr lvl="1" algn="just">
              <a:lnSpc>
                <a:spcPct val="110000"/>
              </a:lnSpc>
            </a:pPr>
            <a:r>
              <a:rPr lang="en-GB" sz="2000" dirty="0" err="1"/>
              <a:t>Objektif</a:t>
            </a:r>
            <a:r>
              <a:rPr lang="en-GB" sz="2000" dirty="0"/>
              <a:t> dan </a:t>
            </a:r>
            <a:r>
              <a:rPr lang="en-GB" sz="2000" dirty="0" err="1"/>
              <a:t>matlamat</a:t>
            </a:r>
            <a:r>
              <a:rPr lang="en-GB" sz="2000" dirty="0"/>
              <a:t> </a:t>
            </a:r>
            <a:r>
              <a:rPr lang="en-GB" sz="2000" dirty="0" err="1"/>
              <a:t>penduduk</a:t>
            </a:r>
            <a:r>
              <a:rPr lang="en-GB" sz="2000" dirty="0"/>
              <a:t> </a:t>
            </a:r>
            <a:r>
              <a:rPr lang="en-GB" sz="2000" dirty="0" err="1"/>
              <a:t>tempatan</a:t>
            </a:r>
            <a:r>
              <a:rPr lang="en-GB" sz="2000" dirty="0"/>
              <a:t> </a:t>
            </a:r>
            <a:r>
              <a:rPr lang="en-GB" sz="2000" dirty="0" err="1"/>
              <a:t>berhubung</a:t>
            </a:r>
            <a:r>
              <a:rPr lang="en-GB" sz="2000" dirty="0"/>
              <a:t> </a:t>
            </a:r>
            <a:r>
              <a:rPr lang="en-GB" sz="2000" dirty="0" err="1"/>
              <a:t>dengan</a:t>
            </a:r>
            <a:r>
              <a:rPr lang="en-GB" sz="2000" dirty="0"/>
              <a:t> </a:t>
            </a:r>
            <a:r>
              <a:rPr lang="en-GB" sz="2000" dirty="0" err="1"/>
              <a:t>masalah</a:t>
            </a:r>
            <a:r>
              <a:rPr lang="en-GB" sz="2000" dirty="0"/>
              <a:t> </a:t>
            </a:r>
            <a:r>
              <a:rPr lang="en-GB" sz="2000" dirty="0" err="1"/>
              <a:t>ini</a:t>
            </a:r>
            <a:r>
              <a:rPr lang="en-GB" sz="2000" dirty="0"/>
              <a:t>; dan</a:t>
            </a:r>
          </a:p>
          <a:p>
            <a:pPr lvl="1" algn="just">
              <a:lnSpc>
                <a:spcPct val="110000"/>
              </a:lnSpc>
            </a:pPr>
            <a:r>
              <a:rPr lang="en-GB" sz="2000" dirty="0"/>
              <a:t>Cadangan </a:t>
            </a:r>
            <a:r>
              <a:rPr lang="en-GB" sz="2000" dirty="0" err="1"/>
              <a:t>atau</a:t>
            </a:r>
            <a:r>
              <a:rPr lang="en-GB" sz="2000" dirty="0"/>
              <a:t> </a:t>
            </a:r>
            <a:r>
              <a:rPr lang="en-GB" sz="2000" dirty="0" err="1"/>
              <a:t>penyelesaian</a:t>
            </a:r>
            <a:r>
              <a:rPr lang="en-GB" sz="2000" dirty="0"/>
              <a:t> </a:t>
            </a:r>
            <a:r>
              <a:rPr lang="en-GB" sz="2000" dirty="0" err="1"/>
              <a:t>untuk</a:t>
            </a:r>
            <a:r>
              <a:rPr lang="en-GB" sz="2000" dirty="0"/>
              <a:t> </a:t>
            </a:r>
            <a:r>
              <a:rPr lang="en-GB" sz="2000" dirty="0" err="1"/>
              <a:t>mencapai</a:t>
            </a:r>
            <a:r>
              <a:rPr lang="en-GB" sz="2000" dirty="0"/>
              <a:t> </a:t>
            </a:r>
            <a:r>
              <a:rPr lang="en-GB" sz="2000" dirty="0" err="1"/>
              <a:t>objektif</a:t>
            </a:r>
            <a:r>
              <a:rPr lang="en-GB" sz="2000" dirty="0"/>
              <a:t> </a:t>
            </a:r>
            <a:r>
              <a:rPr lang="en-GB" sz="2000" dirty="0" err="1"/>
              <a:t>ini</a:t>
            </a:r>
            <a:r>
              <a:rPr lang="en-GB" sz="2000" dirty="0"/>
              <a:t> </a:t>
            </a:r>
            <a:r>
              <a:rPr lang="en-GB" sz="2000" dirty="0" err="1"/>
              <a:t>secara</a:t>
            </a:r>
            <a:r>
              <a:rPr lang="en-GB" sz="2000" dirty="0"/>
              <a:t> </a:t>
            </a:r>
            <a:r>
              <a:rPr lang="en-GB" sz="2000" dirty="0" err="1"/>
              <a:t>jangka</a:t>
            </a:r>
            <a:r>
              <a:rPr lang="en-GB" sz="2000" dirty="0"/>
              <a:t> </a:t>
            </a:r>
            <a:r>
              <a:rPr lang="en-GB" sz="2000" dirty="0" err="1"/>
              <a:t>panjang</a:t>
            </a:r>
            <a:r>
              <a:rPr lang="en-GB" sz="2000" dirty="0"/>
              <a:t> (</a:t>
            </a:r>
            <a:r>
              <a:rPr lang="en-GB" sz="2000" dirty="0" err="1"/>
              <a:t>mungkin</a:t>
            </a:r>
            <a:r>
              <a:rPr lang="en-GB" sz="2000" dirty="0"/>
              <a:t> </a:t>
            </a:r>
            <a:r>
              <a:rPr lang="en-GB" sz="2000" dirty="0" err="1"/>
              <a:t>beberapa</a:t>
            </a:r>
            <a:r>
              <a:rPr lang="en-GB" sz="2000" dirty="0"/>
              <a:t> </a:t>
            </a:r>
            <a:r>
              <a:rPr lang="en-GB" sz="2000" dirty="0" err="1"/>
              <a:t>tahun</a:t>
            </a:r>
            <a:r>
              <a:rPr lang="en-GB" sz="2000" dirty="0"/>
              <a:t>) </a:t>
            </a:r>
            <a:r>
              <a:rPr lang="en-GB" sz="2000" dirty="0" err="1"/>
              <a:t>atau</a:t>
            </a:r>
            <a:r>
              <a:rPr lang="en-GB" sz="2000" dirty="0"/>
              <a:t> </a:t>
            </a:r>
            <a:r>
              <a:rPr lang="en-GB" sz="2000" dirty="0" err="1"/>
              <a:t>dalam</a:t>
            </a:r>
            <a:r>
              <a:rPr lang="en-GB" sz="2000" dirty="0"/>
              <a:t> </a:t>
            </a:r>
            <a:r>
              <a:rPr lang="en-GB" sz="2000" dirty="0" err="1"/>
              <a:t>jangka</a:t>
            </a:r>
            <a:r>
              <a:rPr lang="en-GB" sz="2000" dirty="0"/>
              <a:t> masa </a:t>
            </a:r>
            <a:r>
              <a:rPr lang="en-GB" sz="2000" dirty="0" err="1"/>
              <a:t>pendek</a:t>
            </a:r>
            <a:r>
              <a:rPr lang="en-GB" sz="2000" dirty="0"/>
              <a:t> (</a:t>
            </a:r>
            <a:r>
              <a:rPr lang="en-GB" sz="2000" dirty="0" err="1"/>
              <a:t>mungkin</a:t>
            </a:r>
            <a:r>
              <a:rPr lang="en-GB" sz="2000" dirty="0"/>
              <a:t> </a:t>
            </a:r>
            <a:r>
              <a:rPr lang="en-GB" sz="2000" dirty="0" err="1"/>
              <a:t>satu</a:t>
            </a:r>
            <a:r>
              <a:rPr lang="en-GB" sz="2000" dirty="0"/>
              <a:t> </a:t>
            </a:r>
            <a:r>
              <a:rPr lang="en-GB" sz="2000" dirty="0" err="1"/>
              <a:t>tahun</a:t>
            </a:r>
            <a:r>
              <a:rPr lang="en-GB" sz="2000" dirty="0"/>
              <a:t> </a:t>
            </a:r>
            <a:r>
              <a:rPr lang="en-GB" sz="2000" dirty="0" err="1"/>
              <a:t>atau</a:t>
            </a:r>
            <a:r>
              <a:rPr lang="en-GB" sz="2000" dirty="0"/>
              <a:t> </a:t>
            </a:r>
            <a:r>
              <a:rPr lang="en-GB" sz="2000" dirty="0" err="1"/>
              <a:t>kurang</a:t>
            </a:r>
            <a:r>
              <a:rPr lang="en-GB" sz="2000" dirty="0"/>
              <a:t>).</a:t>
            </a:r>
          </a:p>
        </p:txBody>
      </p:sp>
    </p:spTree>
    <p:extLst>
      <p:ext uri="{BB962C8B-B14F-4D97-AF65-F5344CB8AC3E}">
        <p14:creationId xmlns:p14="http://schemas.microsoft.com/office/powerpoint/2010/main" val="81901343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268C5F0-B561-498D-A713-2DECF166E28A}"/>
              </a:ext>
            </a:extLst>
          </p:cNvPr>
          <p:cNvSpPr>
            <a:spLocks noGrp="1"/>
          </p:cNvSpPr>
          <p:nvPr>
            <p:ph type="title"/>
          </p:nvPr>
        </p:nvSpPr>
        <p:spPr>
          <a:xfrm>
            <a:off x="204186" y="1600199"/>
            <a:ext cx="3701989" cy="4297680"/>
          </a:xfrm>
        </p:spPr>
        <p:txBody>
          <a:bodyPr anchor="ctr">
            <a:normAutofit/>
          </a:bodyPr>
          <a:lstStyle/>
          <a:p>
            <a:r>
              <a:rPr lang="en-US" b="1" dirty="0"/>
              <a:t>Program </a:t>
            </a:r>
            <a:r>
              <a:rPr lang="en-US" b="1" dirty="0" err="1"/>
              <a:t>Pengembangan</a:t>
            </a:r>
            <a:endParaRPr lang="en-GB" b="1" dirty="0"/>
          </a:p>
        </p:txBody>
      </p:sp>
      <p:sp>
        <p:nvSpPr>
          <p:cNvPr id="3" name="Content Placeholder 2">
            <a:extLst>
              <a:ext uri="{FF2B5EF4-FFF2-40B4-BE49-F238E27FC236}">
                <a16:creationId xmlns:a16="http://schemas.microsoft.com/office/drawing/2014/main" id="{FCCCFFF8-041A-4517-AF96-32F76D228975}"/>
              </a:ext>
            </a:extLst>
          </p:cNvPr>
          <p:cNvSpPr>
            <a:spLocks noGrp="1"/>
          </p:cNvSpPr>
          <p:nvPr>
            <p:ph idx="1"/>
          </p:nvPr>
        </p:nvSpPr>
        <p:spPr>
          <a:xfrm>
            <a:off x="4154751" y="346841"/>
            <a:ext cx="7732450" cy="6267968"/>
          </a:xfrm>
        </p:spPr>
        <p:txBody>
          <a:bodyPr anchor="ctr">
            <a:noAutofit/>
          </a:bodyPr>
          <a:lstStyle/>
          <a:p>
            <a:pPr algn="just">
              <a:lnSpc>
                <a:spcPct val="110000"/>
              </a:lnSpc>
            </a:pPr>
            <a:r>
              <a:rPr lang="en-GB" sz="2400" dirty="0" err="1"/>
              <a:t>Leagans</a:t>
            </a:r>
            <a:r>
              <a:rPr lang="en-GB" sz="2400" dirty="0"/>
              <a:t> (1961) </a:t>
            </a:r>
            <a:r>
              <a:rPr lang="en-GB" sz="2400" dirty="0" err="1"/>
              <a:t>mengatakan</a:t>
            </a:r>
            <a:r>
              <a:rPr lang="en-GB" sz="2400" dirty="0"/>
              <a:t> </a:t>
            </a:r>
            <a:r>
              <a:rPr lang="en-GB" sz="2400" dirty="0" err="1"/>
              <a:t>bahawa</a:t>
            </a:r>
            <a:r>
              <a:rPr lang="en-GB" sz="2400" dirty="0"/>
              <a:t> "program </a:t>
            </a:r>
            <a:r>
              <a:rPr lang="en-GB" sz="2400" dirty="0" err="1"/>
              <a:t>pengembangan</a:t>
            </a:r>
            <a:r>
              <a:rPr lang="en-GB" sz="2400" dirty="0"/>
              <a:t>" </a:t>
            </a:r>
            <a:r>
              <a:rPr lang="en-GB" sz="2400" dirty="0" err="1"/>
              <a:t>adalah</a:t>
            </a:r>
            <a:r>
              <a:rPr lang="en-GB" sz="2400" dirty="0"/>
              <a:t> </a:t>
            </a:r>
            <a:r>
              <a:rPr lang="en-GB" sz="2400" dirty="0" err="1"/>
              <a:t>satu</a:t>
            </a:r>
            <a:r>
              <a:rPr lang="en-GB" sz="2400" dirty="0"/>
              <a:t> set </a:t>
            </a:r>
            <a:r>
              <a:rPr lang="en-GB" sz="2400" dirty="0" err="1"/>
              <a:t>objektif</a:t>
            </a:r>
            <a:r>
              <a:rPr lang="en-GB" sz="2400" dirty="0"/>
              <a:t> </a:t>
            </a:r>
            <a:r>
              <a:rPr lang="en-GB" sz="2400" dirty="0" err="1"/>
              <a:t>atau</a:t>
            </a:r>
            <a:r>
              <a:rPr lang="en-GB" sz="2400" dirty="0"/>
              <a:t> </a:t>
            </a:r>
            <a:r>
              <a:rPr lang="en-GB" sz="2400" dirty="0" err="1"/>
              <a:t>tujuan</a:t>
            </a:r>
            <a:r>
              <a:rPr lang="en-GB" sz="2400" dirty="0"/>
              <a:t> yang </a:t>
            </a:r>
            <a:r>
              <a:rPr lang="en-GB" sz="2400" dirty="0" err="1"/>
              <a:t>ditakrifkan</a:t>
            </a:r>
            <a:r>
              <a:rPr lang="en-GB" sz="2400" dirty="0"/>
              <a:t> </a:t>
            </a:r>
            <a:r>
              <a:rPr lang="en-GB" sz="2400" dirty="0" err="1"/>
              <a:t>dengan</a:t>
            </a:r>
            <a:r>
              <a:rPr lang="en-GB" sz="2400" dirty="0"/>
              <a:t> </a:t>
            </a:r>
            <a:r>
              <a:rPr lang="en-GB" sz="2400" dirty="0" err="1"/>
              <a:t>jelas</a:t>
            </a:r>
            <a:r>
              <a:rPr lang="en-GB" sz="2400" dirty="0"/>
              <a:t>, </a:t>
            </a:r>
            <a:r>
              <a:rPr lang="en-GB" sz="2400" dirty="0" err="1"/>
              <a:t>difikirkan</a:t>
            </a:r>
            <a:r>
              <a:rPr lang="en-GB" sz="2400" dirty="0"/>
              <a:t> </a:t>
            </a:r>
            <a:r>
              <a:rPr lang="en-GB" sz="2400" dirty="0" err="1"/>
              <a:t>secara</a:t>
            </a:r>
            <a:r>
              <a:rPr lang="en-GB" sz="2400" dirty="0"/>
              <a:t> </a:t>
            </a:r>
            <a:r>
              <a:rPr lang="en-GB" sz="2400" dirty="0" err="1"/>
              <a:t>sedar</a:t>
            </a:r>
            <a:r>
              <a:rPr lang="en-GB" sz="2400" dirty="0"/>
              <a:t>, </a:t>
            </a:r>
            <a:r>
              <a:rPr lang="en-GB" sz="2400" dirty="0" err="1"/>
              <a:t>diperoleh</a:t>
            </a:r>
            <a:r>
              <a:rPr lang="en-GB" sz="2400" dirty="0"/>
              <a:t> </a:t>
            </a:r>
            <a:r>
              <a:rPr lang="en-GB" sz="2400" dirty="0" err="1"/>
              <a:t>daripada</a:t>
            </a:r>
            <a:r>
              <a:rPr lang="en-GB" sz="2400" dirty="0"/>
              <a:t> </a:t>
            </a:r>
            <a:r>
              <a:rPr lang="en-GB" sz="2400" dirty="0" err="1"/>
              <a:t>analisis</a:t>
            </a:r>
            <a:r>
              <a:rPr lang="en-GB" sz="2400" dirty="0"/>
              <a:t> </a:t>
            </a:r>
            <a:r>
              <a:rPr lang="en-GB" sz="2400" dirty="0" err="1"/>
              <a:t>situasi</a:t>
            </a:r>
            <a:r>
              <a:rPr lang="en-GB" sz="2400" dirty="0"/>
              <a:t> yang </a:t>
            </a:r>
            <a:r>
              <a:rPr lang="en-GB" sz="2400" dirty="0" err="1"/>
              <a:t>mencukupi</a:t>
            </a:r>
            <a:r>
              <a:rPr lang="en-GB" sz="2400" dirty="0"/>
              <a:t>, yang </a:t>
            </a:r>
            <a:r>
              <a:rPr lang="en-GB" sz="2400" dirty="0" err="1"/>
              <a:t>akan</a:t>
            </a:r>
            <a:r>
              <a:rPr lang="en-GB" sz="2400" dirty="0"/>
              <a:t> </a:t>
            </a:r>
            <a:r>
              <a:rPr lang="en-GB" sz="2400" dirty="0" err="1"/>
              <a:t>dicapai</a:t>
            </a:r>
            <a:r>
              <a:rPr lang="en-GB" sz="2400" dirty="0"/>
              <a:t> </a:t>
            </a:r>
            <a:r>
              <a:rPr lang="en-GB" sz="2400" dirty="0" err="1"/>
              <a:t>melalui</a:t>
            </a:r>
            <a:r>
              <a:rPr lang="en-GB" sz="2400" dirty="0"/>
              <a:t> </a:t>
            </a:r>
            <a:r>
              <a:rPr lang="en-GB" sz="2400" dirty="0" err="1"/>
              <a:t>aktiviti</a:t>
            </a:r>
            <a:r>
              <a:rPr lang="en-GB" sz="2400" dirty="0"/>
              <a:t> </a:t>
            </a:r>
            <a:r>
              <a:rPr lang="en-GB" sz="2400" dirty="0" err="1"/>
              <a:t>pendidikan</a:t>
            </a:r>
            <a:r>
              <a:rPr lang="en-GB" sz="2400" dirty="0"/>
              <a:t> </a:t>
            </a:r>
            <a:r>
              <a:rPr lang="en-GB" sz="2400" dirty="0" err="1"/>
              <a:t>pengembangan</a:t>
            </a:r>
            <a:r>
              <a:rPr lang="en-GB" sz="2400" dirty="0"/>
              <a:t>’.</a:t>
            </a:r>
          </a:p>
          <a:p>
            <a:pPr algn="just">
              <a:lnSpc>
                <a:spcPct val="110000"/>
              </a:lnSpc>
            </a:pPr>
            <a:r>
              <a:rPr lang="en-GB" sz="2400" dirty="0"/>
              <a:t>Lawrence (1962) </a:t>
            </a:r>
            <a:r>
              <a:rPr lang="en-GB" sz="2400" dirty="0" err="1"/>
              <a:t>mengatakan</a:t>
            </a:r>
            <a:r>
              <a:rPr lang="en-GB" sz="2400" dirty="0"/>
              <a:t> </a:t>
            </a:r>
            <a:r>
              <a:rPr lang="en-GB" sz="2400" dirty="0" err="1"/>
              <a:t>bahawa</a:t>
            </a:r>
            <a:r>
              <a:rPr lang="en-GB" sz="2400" dirty="0"/>
              <a:t> "program </a:t>
            </a:r>
            <a:r>
              <a:rPr lang="en-GB" sz="2400" dirty="0" err="1"/>
              <a:t>pengembangan</a:t>
            </a:r>
            <a:r>
              <a:rPr lang="en-GB" sz="2400" dirty="0"/>
              <a:t>" </a:t>
            </a:r>
            <a:r>
              <a:rPr lang="en-GB" sz="2400" dirty="0" err="1"/>
              <a:t>ialah</a:t>
            </a:r>
            <a:r>
              <a:rPr lang="en-GB" sz="2400" dirty="0"/>
              <a:t> </a:t>
            </a:r>
            <a:r>
              <a:rPr lang="en-GB" sz="2400" dirty="0" err="1"/>
              <a:t>jumlah</a:t>
            </a:r>
            <a:r>
              <a:rPr lang="en-GB" sz="2400" dirty="0"/>
              <a:t> </a:t>
            </a:r>
            <a:r>
              <a:rPr lang="en-GB" sz="2400" dirty="0" err="1"/>
              <a:t>keseluruhan</a:t>
            </a:r>
            <a:r>
              <a:rPr lang="en-GB" sz="2400" dirty="0"/>
              <a:t> </a:t>
            </a:r>
            <a:r>
              <a:rPr lang="en-GB" sz="2400" dirty="0" err="1"/>
              <a:t>semua</a:t>
            </a:r>
            <a:r>
              <a:rPr lang="en-GB" sz="2400" dirty="0"/>
              <a:t> </a:t>
            </a:r>
            <a:r>
              <a:rPr lang="en-GB" sz="2400" dirty="0" err="1"/>
              <a:t>aktiviti</a:t>
            </a:r>
            <a:r>
              <a:rPr lang="en-GB" sz="2400" dirty="0"/>
              <a:t> dan </a:t>
            </a:r>
            <a:r>
              <a:rPr lang="en-GB" sz="2400" dirty="0" err="1"/>
              <a:t>usaha</a:t>
            </a:r>
            <a:r>
              <a:rPr lang="en-GB" sz="2400" dirty="0"/>
              <a:t> </a:t>
            </a:r>
            <a:r>
              <a:rPr lang="en-GB" sz="2400" dirty="0" err="1"/>
              <a:t>perkhidmatan</a:t>
            </a:r>
            <a:r>
              <a:rPr lang="en-GB" sz="2400" dirty="0"/>
              <a:t> </a:t>
            </a:r>
            <a:r>
              <a:rPr lang="en-GB" sz="2400" dirty="0" err="1"/>
              <a:t>pengembangan</a:t>
            </a:r>
            <a:r>
              <a:rPr lang="en-GB" sz="2400" dirty="0"/>
              <a:t> </a:t>
            </a:r>
            <a:r>
              <a:rPr lang="en-GB" sz="2400" dirty="0" err="1"/>
              <a:t>daerah</a:t>
            </a:r>
            <a:r>
              <a:rPr lang="en-GB" sz="2400" dirty="0"/>
              <a:t>. </a:t>
            </a:r>
            <a:r>
              <a:rPr lang="en-GB" sz="2400" dirty="0" err="1"/>
              <a:t>Ia</a:t>
            </a:r>
            <a:r>
              <a:rPr lang="en-GB" sz="2400" dirty="0"/>
              <a:t> </a:t>
            </a:r>
            <a:r>
              <a:rPr lang="en-GB" sz="2400" dirty="0" err="1"/>
              <a:t>termasuk</a:t>
            </a:r>
            <a:r>
              <a:rPr lang="en-GB" sz="2400" dirty="0"/>
              <a:t>: </a:t>
            </a:r>
          </a:p>
          <a:p>
            <a:pPr lvl="1" algn="just">
              <a:lnSpc>
                <a:spcPct val="110000"/>
              </a:lnSpc>
            </a:pPr>
            <a:r>
              <a:rPr lang="en-GB" dirty="0"/>
              <a:t>Proses </a:t>
            </a:r>
            <a:r>
              <a:rPr lang="en-GB" dirty="0" err="1"/>
              <a:t>Perancangan</a:t>
            </a:r>
            <a:r>
              <a:rPr lang="en-GB" dirty="0"/>
              <a:t> Program</a:t>
            </a:r>
          </a:p>
          <a:p>
            <a:pPr lvl="1" algn="just">
              <a:lnSpc>
                <a:spcPct val="110000"/>
              </a:lnSpc>
            </a:pPr>
            <a:r>
              <a:rPr lang="en-GB" dirty="0" err="1"/>
              <a:t>Kenyataan</a:t>
            </a:r>
            <a:r>
              <a:rPr lang="en-GB" dirty="0"/>
              <a:t> Program </a:t>
            </a:r>
            <a:r>
              <a:rPr lang="en-GB" dirty="0" err="1"/>
              <a:t>Bertulis</a:t>
            </a:r>
            <a:endParaRPr lang="en-GB" dirty="0"/>
          </a:p>
          <a:p>
            <a:pPr lvl="1" algn="just">
              <a:lnSpc>
                <a:spcPct val="110000"/>
              </a:lnSpc>
            </a:pPr>
            <a:r>
              <a:rPr lang="en-GB" dirty="0" err="1"/>
              <a:t>Rancangan</a:t>
            </a:r>
            <a:r>
              <a:rPr lang="en-GB" dirty="0"/>
              <a:t> </a:t>
            </a:r>
            <a:r>
              <a:rPr lang="en-GB" dirty="0" err="1"/>
              <a:t>Kerja</a:t>
            </a:r>
            <a:endParaRPr lang="en-GB" dirty="0"/>
          </a:p>
          <a:p>
            <a:pPr lvl="1" algn="just">
              <a:lnSpc>
                <a:spcPct val="110000"/>
              </a:lnSpc>
            </a:pPr>
            <a:r>
              <a:rPr lang="en-GB" dirty="0" err="1"/>
              <a:t>Pelaksanaan</a:t>
            </a:r>
            <a:r>
              <a:rPr lang="en-GB" dirty="0"/>
              <a:t> Program</a:t>
            </a:r>
          </a:p>
          <a:p>
            <a:pPr lvl="1" algn="just">
              <a:lnSpc>
                <a:spcPct val="110000"/>
              </a:lnSpc>
            </a:pPr>
            <a:r>
              <a:rPr lang="en-GB" dirty="0"/>
              <a:t>Keputusan</a:t>
            </a:r>
          </a:p>
          <a:p>
            <a:pPr lvl="1" algn="just">
              <a:lnSpc>
                <a:spcPct val="110000"/>
              </a:lnSpc>
            </a:pPr>
            <a:r>
              <a:rPr lang="en-GB" dirty="0" err="1"/>
              <a:t>Penilaian</a:t>
            </a:r>
            <a:endParaRPr lang="en-GB" dirty="0"/>
          </a:p>
        </p:txBody>
      </p:sp>
    </p:spTree>
    <p:extLst>
      <p:ext uri="{BB962C8B-B14F-4D97-AF65-F5344CB8AC3E}">
        <p14:creationId xmlns:p14="http://schemas.microsoft.com/office/powerpoint/2010/main" val="350544336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4654285"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18F269-A3B9-48ED-BB65-1C5268A98822}"/>
              </a:ext>
            </a:extLst>
          </p:cNvPr>
          <p:cNvSpPr>
            <a:spLocks noGrp="1"/>
          </p:cNvSpPr>
          <p:nvPr>
            <p:ph type="title"/>
          </p:nvPr>
        </p:nvSpPr>
        <p:spPr>
          <a:xfrm>
            <a:off x="835838" y="640615"/>
            <a:ext cx="3278962" cy="5576770"/>
          </a:xfrm>
        </p:spPr>
        <p:txBody>
          <a:bodyPr anchor="t">
            <a:normAutofit/>
          </a:bodyPr>
          <a:lstStyle/>
          <a:p>
            <a:r>
              <a:rPr lang="en-US" b="1" dirty="0" err="1">
                <a:solidFill>
                  <a:schemeClr val="bg1"/>
                </a:solidFill>
              </a:rPr>
              <a:t>Konsep</a:t>
            </a:r>
            <a:r>
              <a:rPr lang="en-US" b="1" dirty="0">
                <a:solidFill>
                  <a:schemeClr val="bg1"/>
                </a:solidFill>
              </a:rPr>
              <a:t> Program </a:t>
            </a:r>
            <a:r>
              <a:rPr lang="en-US" b="1" dirty="0" err="1">
                <a:solidFill>
                  <a:schemeClr val="bg1"/>
                </a:solidFill>
              </a:rPr>
              <a:t>Perancangan</a:t>
            </a:r>
            <a:endParaRPr lang="en-GB" b="1" dirty="0">
              <a:solidFill>
                <a:schemeClr val="bg1"/>
              </a:solidFill>
            </a:endParaRPr>
          </a:p>
        </p:txBody>
      </p:sp>
      <p:sp>
        <p:nvSpPr>
          <p:cNvPr id="29" name="Rectangle 22">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535" y="0"/>
            <a:ext cx="7539455"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8F8634D9-D751-084D-11D2-4B73985C636E}"/>
              </a:ext>
            </a:extLst>
          </p:cNvPr>
          <p:cNvGraphicFramePr>
            <a:graphicFrameLocks noGrp="1"/>
          </p:cNvGraphicFramePr>
          <p:nvPr>
            <p:ph idx="1"/>
            <p:extLst>
              <p:ext uri="{D42A27DB-BD31-4B8C-83A1-F6EECF244321}">
                <p14:modId xmlns:p14="http://schemas.microsoft.com/office/powerpoint/2010/main" val="607576150"/>
              </p:ext>
            </p:extLst>
          </p:nvPr>
        </p:nvGraphicFramePr>
        <p:xfrm>
          <a:off x="5439953" y="214009"/>
          <a:ext cx="6398609" cy="63327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635409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AF821-5170-4EF0-8D44-ECA695E53BE5}"/>
              </a:ext>
            </a:extLst>
          </p:cNvPr>
          <p:cNvSpPr>
            <a:spLocks noGrp="1"/>
          </p:cNvSpPr>
          <p:nvPr>
            <p:ph type="title"/>
          </p:nvPr>
        </p:nvSpPr>
        <p:spPr>
          <a:xfrm>
            <a:off x="278605" y="1611295"/>
            <a:ext cx="3173482" cy="4297680"/>
          </a:xfrm>
        </p:spPr>
        <p:txBody>
          <a:bodyPr anchor="ctr">
            <a:normAutofit/>
          </a:bodyPr>
          <a:lstStyle/>
          <a:p>
            <a:pPr algn="ctr"/>
            <a:r>
              <a:rPr lang="en-US" b="1" dirty="0"/>
              <a:t>Isi </a:t>
            </a:r>
            <a:r>
              <a:rPr lang="en-US" b="1" dirty="0" err="1"/>
              <a:t>Kandungan</a:t>
            </a:r>
            <a:endParaRPr lang="en-GB" b="1" dirty="0"/>
          </a:p>
        </p:txBody>
      </p:sp>
      <p:sp>
        <p:nvSpPr>
          <p:cNvPr id="3" name="Content Placeholder 2">
            <a:extLst>
              <a:ext uri="{FF2B5EF4-FFF2-40B4-BE49-F238E27FC236}">
                <a16:creationId xmlns:a16="http://schemas.microsoft.com/office/drawing/2014/main" id="{123C3E3A-A447-4E6B-8645-96B28F07A493}"/>
              </a:ext>
            </a:extLst>
          </p:cNvPr>
          <p:cNvSpPr>
            <a:spLocks noGrp="1"/>
          </p:cNvSpPr>
          <p:nvPr>
            <p:ph idx="1"/>
          </p:nvPr>
        </p:nvSpPr>
        <p:spPr>
          <a:xfrm>
            <a:off x="3586579" y="275208"/>
            <a:ext cx="8326816" cy="6340086"/>
          </a:xfrm>
        </p:spPr>
        <p:txBody>
          <a:bodyPr numCol="2" anchor="ctr">
            <a:noAutofit/>
          </a:bodyPr>
          <a:lstStyle/>
          <a:p>
            <a:pPr>
              <a:lnSpc>
                <a:spcPct val="110000"/>
              </a:lnSpc>
            </a:pPr>
            <a:r>
              <a:rPr lang="ms-MY" sz="1800" kern="1200" dirty="0">
                <a:latin typeface="+mj-lt"/>
                <a:cs typeface="Times New Roman" panose="02020603050405020304" pitchFamily="18" charset="0"/>
              </a:rPr>
              <a:t>Kepentingan Sektor Pertanian Kepada Negara Dan Masyarakat</a:t>
            </a:r>
          </a:p>
          <a:p>
            <a:pPr>
              <a:lnSpc>
                <a:spcPct val="110000"/>
              </a:lnSpc>
            </a:pPr>
            <a:r>
              <a:rPr lang="ms-MY" sz="1800" kern="1200" dirty="0">
                <a:latin typeface="+mj-lt"/>
                <a:cs typeface="Times New Roman" panose="02020603050405020304" pitchFamily="18" charset="0"/>
              </a:rPr>
              <a:t>Isu Dan Cabaran Pertanian</a:t>
            </a:r>
          </a:p>
          <a:p>
            <a:pPr>
              <a:lnSpc>
                <a:spcPct val="110000"/>
              </a:lnSpc>
            </a:pPr>
            <a:r>
              <a:rPr lang="ms-MY" sz="1800" dirty="0">
                <a:latin typeface="+mj-lt"/>
                <a:cs typeface="Times New Roman" panose="02020603050405020304" pitchFamily="18" charset="0"/>
              </a:rPr>
              <a:t>Konsep Pengembangan Dan Pengembangan Pertanian</a:t>
            </a:r>
          </a:p>
          <a:p>
            <a:pPr>
              <a:lnSpc>
                <a:spcPct val="110000"/>
              </a:lnSpc>
            </a:pPr>
            <a:r>
              <a:rPr lang="ms-MY" sz="1800" dirty="0">
                <a:latin typeface="+mj-lt"/>
                <a:cs typeface="Times New Roman" panose="02020603050405020304" pitchFamily="18" charset="0"/>
              </a:rPr>
              <a:t>Kepentingan Dan Peranan Pengembangan</a:t>
            </a:r>
          </a:p>
          <a:p>
            <a:pPr>
              <a:lnSpc>
                <a:spcPct val="110000"/>
              </a:lnSpc>
            </a:pPr>
            <a:r>
              <a:rPr lang="ms-MY" sz="1800" dirty="0">
                <a:latin typeface="+mj-lt"/>
                <a:cs typeface="Times New Roman" panose="02020603050405020304" pitchFamily="18" charset="0"/>
              </a:rPr>
              <a:t>Takrifan Masyarakat Dan Komuniti</a:t>
            </a:r>
          </a:p>
          <a:p>
            <a:pPr>
              <a:lnSpc>
                <a:spcPct val="110000"/>
              </a:lnSpc>
            </a:pPr>
            <a:r>
              <a:rPr lang="ms-MY" sz="1800" dirty="0">
                <a:latin typeface="+mj-lt"/>
                <a:cs typeface="Times New Roman" panose="02020603050405020304" pitchFamily="18" charset="0"/>
              </a:rPr>
              <a:t>Program Pengembangan</a:t>
            </a:r>
          </a:p>
          <a:p>
            <a:pPr>
              <a:lnSpc>
                <a:spcPct val="110000"/>
              </a:lnSpc>
            </a:pPr>
            <a:r>
              <a:rPr lang="ms-MY" sz="1800" dirty="0">
                <a:latin typeface="+mj-lt"/>
                <a:cs typeface="Times New Roman" panose="02020603050405020304" pitchFamily="18" charset="0"/>
              </a:rPr>
              <a:t>Perancangan Program Pengembangan</a:t>
            </a:r>
          </a:p>
          <a:p>
            <a:pPr>
              <a:lnSpc>
                <a:spcPct val="110000"/>
              </a:lnSpc>
            </a:pPr>
            <a:r>
              <a:rPr lang="ms-MY" sz="1800" dirty="0">
                <a:latin typeface="+mj-lt"/>
                <a:cs typeface="Times New Roman" panose="02020603050405020304" pitchFamily="18" charset="0"/>
              </a:rPr>
              <a:t>Model Perancangan Program Pengembangan</a:t>
            </a:r>
          </a:p>
          <a:p>
            <a:pPr>
              <a:lnSpc>
                <a:spcPct val="110000"/>
              </a:lnSpc>
            </a:pPr>
            <a:r>
              <a:rPr lang="ms-MY" sz="1800" kern="1200" dirty="0">
                <a:latin typeface="+mj-lt"/>
                <a:cs typeface="Times New Roman" panose="02020603050405020304" pitchFamily="18" charset="0"/>
              </a:rPr>
              <a:t>Proses Pelaksanaan Program Pengembangan</a:t>
            </a:r>
          </a:p>
          <a:p>
            <a:pPr>
              <a:lnSpc>
                <a:spcPct val="110000"/>
              </a:lnSpc>
            </a:pPr>
            <a:r>
              <a:rPr lang="ms-MY" sz="1800" kern="1200" dirty="0">
                <a:latin typeface="+mj-lt"/>
                <a:cs typeface="Times New Roman" panose="02020603050405020304" pitchFamily="18" charset="0"/>
              </a:rPr>
              <a:t>Pemantauan Program Pengembangan</a:t>
            </a:r>
            <a:endParaRPr lang="ms-MY" sz="1800" dirty="0">
              <a:latin typeface="+mj-lt"/>
              <a:cs typeface="Times New Roman" panose="02020603050405020304" pitchFamily="18" charset="0"/>
            </a:endParaRPr>
          </a:p>
          <a:p>
            <a:pPr>
              <a:lnSpc>
                <a:spcPct val="110000"/>
              </a:lnSpc>
            </a:pPr>
            <a:r>
              <a:rPr lang="ms-MY" sz="1800" kern="1200" dirty="0">
                <a:latin typeface="+mj-lt"/>
                <a:cs typeface="Times New Roman" panose="02020603050405020304" pitchFamily="18" charset="0"/>
              </a:rPr>
              <a:t>Menilai Perancangan Program</a:t>
            </a:r>
          </a:p>
          <a:p>
            <a:pPr>
              <a:lnSpc>
                <a:spcPct val="110000"/>
              </a:lnSpc>
            </a:pPr>
            <a:r>
              <a:rPr lang="ms-MY" sz="1800" kern="1200" dirty="0">
                <a:latin typeface="+mj-lt"/>
                <a:cs typeface="Times New Roman" panose="02020603050405020304" pitchFamily="18" charset="0"/>
              </a:rPr>
              <a:t>Kesan Diharap Daripada Program Pengembangan</a:t>
            </a:r>
          </a:p>
          <a:p>
            <a:pPr>
              <a:lnSpc>
                <a:spcPct val="110000"/>
              </a:lnSpc>
            </a:pPr>
            <a:r>
              <a:rPr lang="ms-MY" sz="1800" kern="1200" dirty="0">
                <a:latin typeface="+mj-lt"/>
                <a:cs typeface="Times New Roman" panose="02020603050405020304" pitchFamily="18" charset="0"/>
              </a:rPr>
              <a:t>Program Pengembangan Pertanian Secara Penyelidikan</a:t>
            </a:r>
          </a:p>
          <a:p>
            <a:pPr>
              <a:lnSpc>
                <a:spcPct val="110000"/>
              </a:lnSpc>
            </a:pPr>
            <a:r>
              <a:rPr lang="ms-MY" sz="1800" kern="1200" dirty="0">
                <a:latin typeface="+mj-lt"/>
                <a:cs typeface="Times New Roman" panose="02020603050405020304" pitchFamily="18" charset="0"/>
              </a:rPr>
              <a:t>Fokus Peranan Pegawai Pengembangan Dalam Melaksanakan Projek Komuniti Dan Perancangan Pelaksanaan Program Komuniti</a:t>
            </a:r>
          </a:p>
          <a:p>
            <a:pPr>
              <a:lnSpc>
                <a:spcPct val="110000"/>
              </a:lnSpc>
            </a:pPr>
            <a:r>
              <a:rPr lang="ms-MY" sz="1800" dirty="0">
                <a:latin typeface="+mj-lt"/>
                <a:cs typeface="Times New Roman" panose="02020603050405020304" pitchFamily="18" charset="0"/>
              </a:rPr>
              <a:t>Kompetensi Pegawai</a:t>
            </a:r>
          </a:p>
          <a:p>
            <a:pPr>
              <a:lnSpc>
                <a:spcPct val="110000"/>
              </a:lnSpc>
            </a:pPr>
            <a:r>
              <a:rPr lang="ms-MY" sz="1800" kern="1200" dirty="0">
                <a:latin typeface="+mj-lt"/>
                <a:cs typeface="Times New Roman" panose="02020603050405020304" pitchFamily="18" charset="0"/>
              </a:rPr>
              <a:t>Latihan </a:t>
            </a:r>
          </a:p>
          <a:p>
            <a:pPr>
              <a:lnSpc>
                <a:spcPct val="110000"/>
              </a:lnSpc>
            </a:pPr>
            <a:r>
              <a:rPr lang="ms-MY" sz="1800" kern="1200" dirty="0">
                <a:latin typeface="+mj-lt"/>
                <a:cs typeface="Times New Roman" panose="02020603050405020304" pitchFamily="18" charset="0"/>
              </a:rPr>
              <a:t>Komitmen Dan Kesediaan Pegawai</a:t>
            </a:r>
          </a:p>
          <a:p>
            <a:pPr>
              <a:lnSpc>
                <a:spcPct val="110000"/>
              </a:lnSpc>
            </a:pPr>
            <a:r>
              <a:rPr lang="ms-MY" sz="1800" dirty="0">
                <a:latin typeface="+mj-lt"/>
                <a:cs typeface="Times New Roman" panose="02020603050405020304" pitchFamily="18" charset="0"/>
              </a:rPr>
              <a:t>Keperluan Latihan</a:t>
            </a:r>
            <a:endParaRPr lang="ms-MY" sz="1800" kern="1200" dirty="0">
              <a:latin typeface="+mj-lt"/>
              <a:cs typeface="Times New Roman" panose="02020603050405020304" pitchFamily="18" charset="0"/>
            </a:endParaRPr>
          </a:p>
          <a:p>
            <a:pPr>
              <a:lnSpc>
                <a:spcPct val="110000"/>
              </a:lnSpc>
            </a:pPr>
            <a:endParaRPr lang="ms-MY" sz="1800" kern="1200" dirty="0">
              <a:latin typeface="+mj-lt"/>
              <a:cs typeface="Times New Roman" panose="02020603050405020304" pitchFamily="18" charset="0"/>
            </a:endParaRPr>
          </a:p>
          <a:p>
            <a:pPr>
              <a:lnSpc>
                <a:spcPct val="110000"/>
              </a:lnSpc>
            </a:pPr>
            <a:endParaRPr lang="ms-MY" sz="1800" kern="1200" dirty="0">
              <a:latin typeface="+mj-lt"/>
              <a:cs typeface="Times New Roman" panose="02020603050405020304" pitchFamily="18" charset="0"/>
            </a:endParaRPr>
          </a:p>
          <a:p>
            <a:pPr>
              <a:lnSpc>
                <a:spcPct val="110000"/>
              </a:lnSpc>
            </a:pPr>
            <a:endParaRPr lang="ms-MY" sz="1800" kern="1200" dirty="0">
              <a:latin typeface="+mj-lt"/>
              <a:cs typeface="Times New Roman" panose="02020603050405020304" pitchFamily="18" charset="0"/>
            </a:endParaRPr>
          </a:p>
          <a:p>
            <a:pPr>
              <a:lnSpc>
                <a:spcPct val="110000"/>
              </a:lnSpc>
            </a:pPr>
            <a:endParaRPr lang="ms-MY" sz="1800" kern="1200" dirty="0">
              <a:latin typeface="+mj-lt"/>
              <a:cs typeface="Times New Roman" panose="02020603050405020304" pitchFamily="18" charset="0"/>
            </a:endParaRPr>
          </a:p>
          <a:p>
            <a:pPr>
              <a:lnSpc>
                <a:spcPct val="110000"/>
              </a:lnSpc>
            </a:pPr>
            <a:endParaRPr lang="en-GB" sz="1800" dirty="0"/>
          </a:p>
        </p:txBody>
      </p:sp>
    </p:spTree>
    <p:extLst>
      <p:ext uri="{BB962C8B-B14F-4D97-AF65-F5344CB8AC3E}">
        <p14:creationId xmlns:p14="http://schemas.microsoft.com/office/powerpoint/2010/main" val="338804562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4654285"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717B47-6417-4901-AD1F-6CE729CD1109}"/>
              </a:ext>
            </a:extLst>
          </p:cNvPr>
          <p:cNvSpPr>
            <a:spLocks noGrp="1"/>
          </p:cNvSpPr>
          <p:nvPr>
            <p:ph type="title"/>
          </p:nvPr>
        </p:nvSpPr>
        <p:spPr>
          <a:xfrm>
            <a:off x="593388" y="939319"/>
            <a:ext cx="3675748" cy="5576770"/>
          </a:xfrm>
        </p:spPr>
        <p:txBody>
          <a:bodyPr anchor="t">
            <a:normAutofit/>
          </a:bodyPr>
          <a:lstStyle/>
          <a:p>
            <a:r>
              <a:rPr lang="en-GB" b="1">
                <a:solidFill>
                  <a:schemeClr val="bg1"/>
                </a:solidFill>
              </a:rPr>
              <a:t>Andaian Mengenai Perancangan Pengembangan</a:t>
            </a:r>
            <a:br>
              <a:rPr lang="en-GB" b="1">
                <a:solidFill>
                  <a:schemeClr val="bg1"/>
                </a:solidFill>
              </a:rPr>
            </a:br>
            <a:endParaRPr lang="en-GB" b="1">
              <a:solidFill>
                <a:schemeClr val="bg1"/>
              </a:solidFill>
            </a:endParaRPr>
          </a:p>
        </p:txBody>
      </p:sp>
      <p:sp>
        <p:nvSpPr>
          <p:cNvPr id="10" name="Rectangle 9">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535" y="0"/>
            <a:ext cx="7539455"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8EAE243-3A9F-4A46-B0D9-04C723A8A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9977" y="643465"/>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0BB883A-4690-49D0-B1B3-C4194C0A3FBA}"/>
              </a:ext>
            </a:extLst>
          </p:cNvPr>
          <p:cNvSpPr>
            <a:spLocks noGrp="1"/>
          </p:cNvSpPr>
          <p:nvPr>
            <p:ph idx="1"/>
          </p:nvPr>
        </p:nvSpPr>
        <p:spPr>
          <a:xfrm>
            <a:off x="5303788" y="885217"/>
            <a:ext cx="6573684" cy="5496027"/>
          </a:xfrm>
        </p:spPr>
        <p:txBody>
          <a:bodyPr>
            <a:normAutofit fontScale="92500" lnSpcReduction="10000"/>
          </a:bodyPr>
          <a:lstStyle/>
          <a:p>
            <a:pPr algn="just"/>
            <a:r>
              <a:rPr lang="en-GB" sz="2000" dirty="0" err="1"/>
              <a:t>Konsep</a:t>
            </a:r>
            <a:r>
              <a:rPr lang="en-GB" sz="2000" dirty="0"/>
              <a:t> </a:t>
            </a:r>
            <a:r>
              <a:rPr lang="en-GB" sz="2000" dirty="0" err="1"/>
              <a:t>perancangan</a:t>
            </a:r>
            <a:r>
              <a:rPr lang="en-GB" sz="2000" dirty="0"/>
              <a:t> </a:t>
            </a:r>
            <a:r>
              <a:rPr lang="en-GB" sz="2000" dirty="0" err="1"/>
              <a:t>pengembangan</a:t>
            </a:r>
            <a:r>
              <a:rPr lang="en-GB" sz="2000" dirty="0"/>
              <a:t> </a:t>
            </a:r>
            <a:r>
              <a:rPr lang="en-GB" sz="2000" dirty="0" err="1"/>
              <a:t>adalah</a:t>
            </a:r>
            <a:r>
              <a:rPr lang="en-GB" sz="2000" dirty="0"/>
              <a:t> </a:t>
            </a:r>
            <a:r>
              <a:rPr lang="en-GB" sz="2000" dirty="0" err="1"/>
              <a:t>berdasarkan</a:t>
            </a:r>
            <a:r>
              <a:rPr lang="en-GB" sz="2000" dirty="0"/>
              <a:t> </a:t>
            </a:r>
            <a:r>
              <a:rPr lang="en-GB" sz="2000" dirty="0" err="1"/>
              <a:t>beberapa</a:t>
            </a:r>
            <a:r>
              <a:rPr lang="en-GB" sz="2000" dirty="0"/>
              <a:t> </a:t>
            </a:r>
            <a:r>
              <a:rPr lang="en-GB" sz="2000" dirty="0" err="1"/>
              <a:t>andaian</a:t>
            </a:r>
            <a:r>
              <a:rPr lang="en-GB" sz="2000" dirty="0"/>
              <a:t>. </a:t>
            </a:r>
          </a:p>
          <a:p>
            <a:pPr algn="just"/>
            <a:endParaRPr lang="en-GB" sz="2000" dirty="0"/>
          </a:p>
          <a:p>
            <a:pPr algn="just"/>
            <a:r>
              <a:rPr lang="en-GB" sz="2000" dirty="0"/>
              <a:t>Boyle (1965) </a:t>
            </a:r>
            <a:r>
              <a:rPr lang="en-GB" sz="2000" dirty="0" err="1"/>
              <a:t>telah</a:t>
            </a:r>
            <a:r>
              <a:rPr lang="en-GB" sz="2000" dirty="0"/>
              <a:t> </a:t>
            </a:r>
            <a:r>
              <a:rPr lang="en-GB" sz="2000" dirty="0" err="1"/>
              <a:t>menyenaraikan</a:t>
            </a:r>
            <a:r>
              <a:rPr lang="en-GB" sz="2000" dirty="0"/>
              <a:t> </a:t>
            </a:r>
            <a:r>
              <a:rPr lang="en-GB" sz="2000" dirty="0" err="1"/>
              <a:t>andaian</a:t>
            </a:r>
            <a:r>
              <a:rPr lang="en-GB" sz="2000" dirty="0"/>
              <a:t> </a:t>
            </a:r>
            <a:r>
              <a:rPr lang="en-GB" sz="2000" dirty="0" err="1"/>
              <a:t>berikut</a:t>
            </a:r>
            <a:r>
              <a:rPr lang="en-GB" sz="2000" dirty="0"/>
              <a:t> </a:t>
            </a:r>
            <a:r>
              <a:rPr lang="en-GB" sz="2000" dirty="0" err="1"/>
              <a:t>dalam</a:t>
            </a:r>
            <a:r>
              <a:rPr lang="en-GB" sz="2000" dirty="0"/>
              <a:t> </a:t>
            </a:r>
            <a:r>
              <a:rPr lang="en-GB" sz="2000" dirty="0" err="1"/>
              <a:t>hal</a:t>
            </a:r>
            <a:r>
              <a:rPr lang="en-GB" sz="2000" dirty="0"/>
              <a:t> </a:t>
            </a:r>
            <a:r>
              <a:rPr lang="en-GB" sz="2000" dirty="0" err="1"/>
              <a:t>ini</a:t>
            </a:r>
            <a:r>
              <a:rPr lang="en-GB" sz="2000" dirty="0"/>
              <a:t>:</a:t>
            </a:r>
          </a:p>
          <a:p>
            <a:pPr lvl="1" algn="just"/>
            <a:r>
              <a:rPr lang="en-GB" sz="2000" dirty="0" err="1"/>
              <a:t>Merancang</a:t>
            </a:r>
            <a:r>
              <a:rPr lang="en-GB" sz="2000" dirty="0"/>
              <a:t> </a:t>
            </a:r>
            <a:r>
              <a:rPr lang="en-GB" sz="2000" dirty="0" err="1"/>
              <a:t>perubahan</a:t>
            </a:r>
            <a:r>
              <a:rPr lang="en-GB" sz="2000" dirty="0"/>
              <a:t> </a:t>
            </a:r>
            <a:r>
              <a:rPr lang="en-GB" sz="2000" dirty="0" err="1"/>
              <a:t>adalah</a:t>
            </a:r>
            <a:r>
              <a:rPr lang="en-GB" sz="2000" dirty="0"/>
              <a:t> </a:t>
            </a:r>
            <a:r>
              <a:rPr lang="en-GB" sz="2000" dirty="0" err="1"/>
              <a:t>prasyarat</a:t>
            </a:r>
            <a:r>
              <a:rPr lang="en-GB" sz="2000" dirty="0"/>
              <a:t> yang </a:t>
            </a:r>
            <a:r>
              <a:rPr lang="en-GB" sz="2000" dirty="0" err="1"/>
              <a:t>diperlukan</a:t>
            </a:r>
            <a:r>
              <a:rPr lang="en-GB" sz="2000" dirty="0"/>
              <a:t> </a:t>
            </a:r>
            <a:r>
              <a:rPr lang="en-GB" sz="2000" dirty="0" err="1"/>
              <a:t>untuk</a:t>
            </a:r>
            <a:r>
              <a:rPr lang="en-GB" sz="2000" dirty="0"/>
              <a:t> </a:t>
            </a:r>
            <a:r>
              <a:rPr lang="en-GB" sz="2000" dirty="0" err="1"/>
              <a:t>kemajuan</a:t>
            </a:r>
            <a:r>
              <a:rPr lang="en-GB" sz="2000" dirty="0"/>
              <a:t> </a:t>
            </a:r>
            <a:r>
              <a:rPr lang="en-GB" sz="2000" dirty="0" err="1"/>
              <a:t>sosial</a:t>
            </a:r>
            <a:r>
              <a:rPr lang="en-GB" sz="2000" dirty="0"/>
              <a:t> yang </a:t>
            </a:r>
            <a:r>
              <a:rPr lang="en-GB" sz="2000" dirty="0" err="1"/>
              <a:t>berkesan</a:t>
            </a:r>
            <a:r>
              <a:rPr lang="en-GB" sz="2000" dirty="0"/>
              <a:t> </a:t>
            </a:r>
            <a:r>
              <a:rPr lang="en-GB" sz="2000" dirty="0" err="1"/>
              <a:t>untuk</a:t>
            </a:r>
            <a:r>
              <a:rPr lang="en-GB" sz="2000" dirty="0"/>
              <a:t> orang dan </a:t>
            </a:r>
            <a:r>
              <a:rPr lang="en-GB" sz="2000" dirty="0" err="1"/>
              <a:t>komuniti</a:t>
            </a:r>
            <a:r>
              <a:rPr lang="en-GB" sz="2000" dirty="0"/>
              <a:t>.</a:t>
            </a:r>
          </a:p>
          <a:p>
            <a:pPr lvl="1" algn="just"/>
            <a:r>
              <a:rPr lang="en-GB" sz="2000" dirty="0" err="1"/>
              <a:t>Perubahan</a:t>
            </a:r>
            <a:r>
              <a:rPr lang="en-GB" sz="2000" dirty="0"/>
              <a:t> yang paling </a:t>
            </a:r>
            <a:r>
              <a:rPr lang="en-GB" sz="2000" dirty="0" err="1"/>
              <a:t>diingini</a:t>
            </a:r>
            <a:r>
              <a:rPr lang="en-GB" sz="2000" dirty="0"/>
              <a:t> </a:t>
            </a:r>
            <a:r>
              <a:rPr lang="en-GB" sz="2000" dirty="0" err="1"/>
              <a:t>adalah</a:t>
            </a:r>
            <a:r>
              <a:rPr lang="en-GB" sz="2000" dirty="0"/>
              <a:t> yang </a:t>
            </a:r>
            <a:r>
              <a:rPr lang="en-GB" sz="2000" dirty="0" err="1"/>
              <a:t>telah</a:t>
            </a:r>
            <a:r>
              <a:rPr lang="en-GB" sz="2000" dirty="0"/>
              <a:t> </a:t>
            </a:r>
            <a:r>
              <a:rPr lang="en-GB" sz="2000" dirty="0" err="1"/>
              <a:t>ditetapkan</a:t>
            </a:r>
            <a:r>
              <a:rPr lang="en-GB" sz="2000" dirty="0"/>
              <a:t> dan </a:t>
            </a:r>
            <a:r>
              <a:rPr lang="en-GB" sz="2000" dirty="0" err="1"/>
              <a:t>dicapai</a:t>
            </a:r>
            <a:r>
              <a:rPr lang="en-GB" sz="2000" dirty="0"/>
              <a:t> </a:t>
            </a:r>
            <a:r>
              <a:rPr lang="en-GB" sz="2000" dirty="0" err="1"/>
              <a:t>secara</a:t>
            </a:r>
            <a:r>
              <a:rPr lang="en-GB" sz="2000" dirty="0"/>
              <a:t> </a:t>
            </a:r>
            <a:r>
              <a:rPr lang="en-GB" sz="2000" dirty="0" err="1"/>
              <a:t>demokrasi</a:t>
            </a:r>
            <a:r>
              <a:rPr lang="en-GB" sz="2000" dirty="0"/>
              <a:t>.</a:t>
            </a:r>
          </a:p>
          <a:p>
            <a:pPr lvl="1" algn="just"/>
            <a:r>
              <a:rPr lang="en-GB" sz="2000" dirty="0"/>
              <a:t>Program </a:t>
            </a:r>
            <a:r>
              <a:rPr lang="en-GB" sz="2000" dirty="0" err="1"/>
              <a:t>pendidikan</a:t>
            </a:r>
            <a:r>
              <a:rPr lang="en-GB" sz="2000" dirty="0"/>
              <a:t> </a:t>
            </a:r>
            <a:r>
              <a:rPr lang="en-GB" sz="2000" dirty="0" err="1"/>
              <a:t>pengembangan</a:t>
            </a:r>
            <a:r>
              <a:rPr lang="en-GB" sz="2000" dirty="0"/>
              <a:t>, </a:t>
            </a:r>
            <a:r>
              <a:rPr lang="en-GB" sz="2000" dirty="0" err="1"/>
              <a:t>jika</a:t>
            </a:r>
            <a:r>
              <a:rPr lang="en-GB" sz="2000" dirty="0"/>
              <a:t> </a:t>
            </a:r>
            <a:r>
              <a:rPr lang="en-GB" sz="2000" dirty="0" err="1"/>
              <a:t>dirancang</a:t>
            </a:r>
            <a:r>
              <a:rPr lang="en-GB" sz="2000" dirty="0"/>
              <a:t> dan </a:t>
            </a:r>
            <a:r>
              <a:rPr lang="en-GB" sz="2000" dirty="0" err="1"/>
              <a:t>dilaksanakan</a:t>
            </a:r>
            <a:r>
              <a:rPr lang="en-GB" sz="2000" dirty="0"/>
              <a:t> </a:t>
            </a:r>
            <a:r>
              <a:rPr lang="en-GB" sz="2000" dirty="0" err="1"/>
              <a:t>dengan</a:t>
            </a:r>
            <a:r>
              <a:rPr lang="en-GB" sz="2000" dirty="0"/>
              <a:t> </a:t>
            </a:r>
            <a:r>
              <a:rPr lang="en-GB" sz="2000" dirty="0" err="1"/>
              <a:t>betul</a:t>
            </a:r>
            <a:r>
              <a:rPr lang="en-GB" sz="2000" dirty="0"/>
              <a:t>, </a:t>
            </a:r>
            <a:r>
              <a:rPr lang="en-GB" sz="2000" dirty="0" err="1"/>
              <a:t>boleh</a:t>
            </a:r>
            <a:r>
              <a:rPr lang="en-GB" sz="2000" dirty="0"/>
              <a:t> </a:t>
            </a:r>
            <a:r>
              <a:rPr lang="en-GB" sz="2000" dirty="0" err="1"/>
              <a:t>memberi</a:t>
            </a:r>
            <a:r>
              <a:rPr lang="en-GB" sz="2000" dirty="0"/>
              <a:t> </a:t>
            </a:r>
            <a:r>
              <a:rPr lang="en-GB" sz="2000" dirty="0" err="1"/>
              <a:t>sumbangan</a:t>
            </a:r>
            <a:r>
              <a:rPr lang="en-GB" sz="2000" dirty="0"/>
              <a:t> </a:t>
            </a:r>
            <a:r>
              <a:rPr lang="en-GB" sz="2000" dirty="0" err="1"/>
              <a:t>besar</a:t>
            </a:r>
            <a:r>
              <a:rPr lang="en-GB" sz="2000" dirty="0"/>
              <a:t> </a:t>
            </a:r>
            <a:r>
              <a:rPr lang="en-GB" sz="2000" dirty="0" err="1"/>
              <a:t>kepada</a:t>
            </a:r>
            <a:r>
              <a:rPr lang="en-GB" sz="2000" dirty="0"/>
              <a:t> </a:t>
            </a:r>
            <a:r>
              <a:rPr lang="en-GB" sz="2000" dirty="0" err="1"/>
              <a:t>perubahan</a:t>
            </a:r>
            <a:r>
              <a:rPr lang="en-GB" sz="2000" dirty="0"/>
              <a:t> yang </a:t>
            </a:r>
            <a:r>
              <a:rPr lang="en-GB" sz="2000" dirty="0" err="1"/>
              <a:t>dirancang</a:t>
            </a:r>
            <a:r>
              <a:rPr lang="en-GB" sz="2000" dirty="0"/>
              <a:t>.</a:t>
            </a:r>
          </a:p>
          <a:p>
            <a:pPr lvl="1" algn="just"/>
            <a:r>
              <a:rPr lang="en-GB" sz="2000" dirty="0" err="1"/>
              <a:t>Adalah</a:t>
            </a:r>
            <a:r>
              <a:rPr lang="en-GB" sz="2000" dirty="0"/>
              <a:t> </a:t>
            </a:r>
            <a:r>
              <a:rPr lang="en-GB" sz="2000" dirty="0" err="1"/>
              <a:t>mungkin</a:t>
            </a:r>
            <a:r>
              <a:rPr lang="en-GB" sz="2000" dirty="0"/>
              <a:t> </a:t>
            </a:r>
            <a:r>
              <a:rPr lang="en-GB" sz="2000" dirty="0" err="1"/>
              <a:t>untuk</a:t>
            </a:r>
            <a:r>
              <a:rPr lang="en-GB" sz="2000" dirty="0"/>
              <a:t> </a:t>
            </a:r>
            <a:r>
              <a:rPr lang="en-GB" sz="2000" dirty="0" err="1"/>
              <a:t>memilih</a:t>
            </a:r>
            <a:r>
              <a:rPr lang="en-GB" sz="2000" dirty="0"/>
              <a:t>, </a:t>
            </a:r>
            <a:r>
              <a:rPr lang="en-GB" sz="2000" dirty="0" err="1"/>
              <a:t>mengatur</a:t>
            </a:r>
            <a:r>
              <a:rPr lang="en-GB" sz="2000" dirty="0"/>
              <a:t> dan </a:t>
            </a:r>
            <a:r>
              <a:rPr lang="en-GB" sz="2000" dirty="0" err="1"/>
              <a:t>mentadbir</a:t>
            </a:r>
            <a:r>
              <a:rPr lang="en-GB" sz="2000" dirty="0"/>
              <a:t> program yang </a:t>
            </a:r>
            <a:r>
              <a:rPr lang="en-GB" sz="2000" dirty="0" err="1"/>
              <a:t>akan</a:t>
            </a:r>
            <a:r>
              <a:rPr lang="en-GB" sz="2000" dirty="0"/>
              <a:t> </a:t>
            </a:r>
            <a:r>
              <a:rPr lang="en-GB" sz="2000" dirty="0" err="1"/>
              <a:t>menyumbang</a:t>
            </a:r>
            <a:r>
              <a:rPr lang="en-GB" sz="2000" dirty="0"/>
              <a:t> </a:t>
            </a:r>
            <a:r>
              <a:rPr lang="en-GB" sz="2000" dirty="0" err="1"/>
              <a:t>kepada</a:t>
            </a:r>
            <a:r>
              <a:rPr lang="en-GB" sz="2000" dirty="0"/>
              <a:t> </a:t>
            </a:r>
            <a:r>
              <a:rPr lang="en-GB" sz="2000" dirty="0" err="1"/>
              <a:t>kemajuan</a:t>
            </a:r>
            <a:r>
              <a:rPr lang="en-GB" sz="2000" dirty="0"/>
              <a:t> </a:t>
            </a:r>
            <a:r>
              <a:rPr lang="en-GB" sz="2000" dirty="0" err="1"/>
              <a:t>sosial</a:t>
            </a:r>
            <a:r>
              <a:rPr lang="en-GB" sz="2000" dirty="0"/>
              <a:t> dan </a:t>
            </a:r>
            <a:r>
              <a:rPr lang="en-GB" sz="2000" dirty="0" err="1"/>
              <a:t>ekonomi</a:t>
            </a:r>
            <a:r>
              <a:rPr lang="en-GB" sz="2000" dirty="0"/>
              <a:t> </a:t>
            </a:r>
            <a:r>
              <a:rPr lang="en-GB" sz="2000" dirty="0" err="1"/>
              <a:t>rakyat</a:t>
            </a:r>
            <a:r>
              <a:rPr lang="en-GB" sz="2000" dirty="0"/>
              <a:t>.</a:t>
            </a:r>
          </a:p>
          <a:p>
            <a:pPr lvl="1" algn="just"/>
            <a:r>
              <a:rPr lang="en-GB" sz="2000" dirty="0"/>
              <a:t>Rakyat dan </a:t>
            </a:r>
            <a:r>
              <a:rPr lang="en-GB" sz="2000" dirty="0" err="1"/>
              <a:t>masyarakat</a:t>
            </a:r>
            <a:r>
              <a:rPr lang="en-GB" sz="2000" dirty="0"/>
              <a:t> </a:t>
            </a:r>
            <a:r>
              <a:rPr lang="en-GB" sz="2000" dirty="0" err="1"/>
              <a:t>memerlukan</a:t>
            </a:r>
            <a:r>
              <a:rPr lang="en-GB" sz="2000" dirty="0"/>
              <a:t> </a:t>
            </a:r>
            <a:r>
              <a:rPr lang="en-GB" sz="2000" dirty="0" err="1"/>
              <a:t>bimbingan</a:t>
            </a:r>
            <a:r>
              <a:rPr lang="en-GB" sz="2000" dirty="0"/>
              <a:t>, </a:t>
            </a:r>
            <a:r>
              <a:rPr lang="en-GB" sz="2000" dirty="0" err="1"/>
              <a:t>kepimpinan</a:t>
            </a:r>
            <a:r>
              <a:rPr lang="en-GB" sz="2000" dirty="0"/>
              <a:t> dan </a:t>
            </a:r>
            <a:r>
              <a:rPr lang="en-GB" sz="2000" dirty="0" err="1"/>
              <a:t>bantuan</a:t>
            </a:r>
            <a:r>
              <a:rPr lang="en-GB" sz="2000" dirty="0"/>
              <a:t> </a:t>
            </a:r>
            <a:r>
              <a:rPr lang="en-GB" sz="2000" dirty="0" err="1"/>
              <a:t>pendidik</a:t>
            </a:r>
            <a:r>
              <a:rPr lang="en-GB" sz="2000" dirty="0"/>
              <a:t> </a:t>
            </a:r>
            <a:r>
              <a:rPr lang="en-GB" sz="2000" dirty="0" err="1"/>
              <a:t>pengembangan</a:t>
            </a:r>
            <a:r>
              <a:rPr lang="en-GB" sz="2000" dirty="0"/>
              <a:t> </a:t>
            </a:r>
            <a:r>
              <a:rPr lang="en-GB" sz="2000" dirty="0" err="1"/>
              <a:t>untuk</a:t>
            </a:r>
            <a:r>
              <a:rPr lang="en-GB" sz="2000" dirty="0"/>
              <a:t> </a:t>
            </a:r>
            <a:r>
              <a:rPr lang="en-GB" sz="2000" dirty="0" err="1"/>
              <a:t>menyelesaikan</a:t>
            </a:r>
            <a:r>
              <a:rPr lang="en-GB" sz="2000" dirty="0"/>
              <a:t> </a:t>
            </a:r>
            <a:r>
              <a:rPr lang="en-GB" sz="2000" dirty="0" err="1"/>
              <a:t>masalah</a:t>
            </a:r>
            <a:r>
              <a:rPr lang="en-GB" sz="2000" dirty="0"/>
              <a:t> </a:t>
            </a:r>
            <a:r>
              <a:rPr lang="en-GB" sz="2000" dirty="0" err="1"/>
              <a:t>mereka</a:t>
            </a:r>
            <a:r>
              <a:rPr lang="en-GB" sz="2000" dirty="0"/>
              <a:t> </a:t>
            </a:r>
            <a:r>
              <a:rPr lang="en-GB" sz="2000" dirty="0" err="1"/>
              <a:t>secara</a:t>
            </a:r>
            <a:r>
              <a:rPr lang="en-GB" sz="2000" dirty="0"/>
              <a:t> </a:t>
            </a:r>
            <a:r>
              <a:rPr lang="en-GB" sz="2000" dirty="0" err="1"/>
              <a:t>terancang</a:t>
            </a:r>
            <a:r>
              <a:rPr lang="en-GB" sz="2000" dirty="0"/>
              <a:t> dan </a:t>
            </a:r>
            <a:r>
              <a:rPr lang="en-GB" sz="2000" dirty="0" err="1"/>
              <a:t>sistematik</a:t>
            </a:r>
            <a:r>
              <a:rPr lang="en-GB" sz="2000" dirty="0"/>
              <a:t>.</a:t>
            </a:r>
          </a:p>
        </p:txBody>
      </p:sp>
    </p:spTree>
    <p:extLst>
      <p:ext uri="{BB962C8B-B14F-4D97-AF65-F5344CB8AC3E}">
        <p14:creationId xmlns:p14="http://schemas.microsoft.com/office/powerpoint/2010/main" val="277151424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42512-0E8E-4674-815E-45CDA5189039}"/>
              </a:ext>
            </a:extLst>
          </p:cNvPr>
          <p:cNvSpPr>
            <a:spLocks noGrp="1"/>
          </p:cNvSpPr>
          <p:nvPr>
            <p:ph type="title"/>
          </p:nvPr>
        </p:nvSpPr>
        <p:spPr>
          <a:xfrm>
            <a:off x="1752966" y="1427304"/>
            <a:ext cx="8686800" cy="3389726"/>
          </a:xfrm>
        </p:spPr>
        <p:txBody>
          <a:bodyPr vert="horz" lIns="91440" tIns="45720" rIns="91440" bIns="0" rtlCol="0" anchor="ctr">
            <a:normAutofit/>
          </a:bodyPr>
          <a:lstStyle/>
          <a:p>
            <a:pPr algn="ctr"/>
            <a:r>
              <a:rPr lang="en-US" sz="5400" b="1" dirty="0" err="1"/>
              <a:t>Perancangan</a:t>
            </a:r>
            <a:r>
              <a:rPr lang="en-US" sz="5400" b="1" dirty="0"/>
              <a:t> Program </a:t>
            </a:r>
            <a:r>
              <a:rPr lang="en-US" sz="5400" b="1" dirty="0" err="1"/>
              <a:t>Pengembangan</a:t>
            </a:r>
            <a:endParaRPr lang="en-US" sz="5400" b="1" dirty="0"/>
          </a:p>
        </p:txBody>
      </p:sp>
    </p:spTree>
    <p:extLst>
      <p:ext uri="{BB962C8B-B14F-4D97-AF65-F5344CB8AC3E}">
        <p14:creationId xmlns:p14="http://schemas.microsoft.com/office/powerpoint/2010/main" val="386600552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44535-A5C6-4437-ABED-7E0BC38E3F03}"/>
              </a:ext>
            </a:extLst>
          </p:cNvPr>
          <p:cNvSpPr>
            <a:spLocks noGrp="1"/>
          </p:cNvSpPr>
          <p:nvPr>
            <p:ph type="title"/>
          </p:nvPr>
        </p:nvSpPr>
        <p:spPr>
          <a:xfrm>
            <a:off x="426128" y="1600199"/>
            <a:ext cx="3997315" cy="4297680"/>
          </a:xfrm>
        </p:spPr>
        <p:txBody>
          <a:bodyPr anchor="ctr">
            <a:normAutofit/>
          </a:bodyPr>
          <a:lstStyle/>
          <a:p>
            <a:r>
              <a:rPr lang="en-US" b="1" dirty="0" err="1"/>
              <a:t>Konsep</a:t>
            </a:r>
            <a:r>
              <a:rPr lang="en-US" b="1" dirty="0"/>
              <a:t> </a:t>
            </a:r>
            <a:r>
              <a:rPr lang="en-US" b="1" dirty="0" err="1"/>
              <a:t>Perancangan</a:t>
            </a:r>
            <a:r>
              <a:rPr lang="en-US" b="1" dirty="0"/>
              <a:t> Program </a:t>
            </a:r>
            <a:r>
              <a:rPr lang="en-US" b="1" dirty="0" err="1"/>
              <a:t>Pengembangan</a:t>
            </a:r>
            <a:endParaRPr lang="en-GB" b="1" dirty="0"/>
          </a:p>
        </p:txBody>
      </p:sp>
      <p:sp>
        <p:nvSpPr>
          <p:cNvPr id="3" name="Content Placeholder 2">
            <a:extLst>
              <a:ext uri="{FF2B5EF4-FFF2-40B4-BE49-F238E27FC236}">
                <a16:creationId xmlns:a16="http://schemas.microsoft.com/office/drawing/2014/main" id="{6C2EAF9E-4A82-40B0-9B27-E782EEA57E59}"/>
              </a:ext>
            </a:extLst>
          </p:cNvPr>
          <p:cNvSpPr>
            <a:spLocks noGrp="1"/>
          </p:cNvSpPr>
          <p:nvPr>
            <p:ph idx="1"/>
          </p:nvPr>
        </p:nvSpPr>
        <p:spPr>
          <a:xfrm>
            <a:off x="4341181" y="408561"/>
            <a:ext cx="7518927" cy="6206247"/>
          </a:xfrm>
        </p:spPr>
        <p:txBody>
          <a:bodyPr anchor="t">
            <a:noAutofit/>
          </a:bodyPr>
          <a:lstStyle/>
          <a:p>
            <a:pPr marL="514350" indent="-514350">
              <a:lnSpc>
                <a:spcPct val="110000"/>
              </a:lnSpc>
              <a:buFont typeface="+mj-lt"/>
              <a:buAutoNum type="arabicPeriod"/>
            </a:pPr>
            <a:r>
              <a:rPr lang="en-GB" sz="2000" dirty="0" err="1"/>
              <a:t>Perancangan</a:t>
            </a:r>
            <a:r>
              <a:rPr lang="en-GB" sz="2000" dirty="0"/>
              <a:t> program </a:t>
            </a:r>
            <a:r>
              <a:rPr lang="en-GB" sz="2000" dirty="0" err="1"/>
              <a:t>pengembangan</a:t>
            </a:r>
            <a:r>
              <a:rPr lang="en-GB" sz="2000" dirty="0"/>
              <a:t> </a:t>
            </a:r>
            <a:r>
              <a:rPr lang="en-GB" sz="2000" dirty="0" err="1"/>
              <a:t>adalah</a:t>
            </a:r>
            <a:r>
              <a:rPr lang="en-GB" sz="2000" dirty="0"/>
              <a:t> </a:t>
            </a:r>
            <a:r>
              <a:rPr lang="en-GB" sz="2000" dirty="0" err="1"/>
              <a:t>satu</a:t>
            </a:r>
            <a:r>
              <a:rPr lang="en-GB" sz="2000" dirty="0"/>
              <a:t> proses</a:t>
            </a:r>
          </a:p>
          <a:p>
            <a:pPr marL="514350" indent="-514350">
              <a:lnSpc>
                <a:spcPct val="110000"/>
              </a:lnSpc>
              <a:buFont typeface="+mj-lt"/>
              <a:buAutoNum type="arabicPeriod"/>
            </a:pPr>
            <a:r>
              <a:rPr lang="en-GB" sz="2000" dirty="0" err="1"/>
              <a:t>Perancangan</a:t>
            </a:r>
            <a:r>
              <a:rPr lang="en-GB" sz="2000" dirty="0"/>
              <a:t> program </a:t>
            </a:r>
            <a:r>
              <a:rPr lang="en-GB" sz="2000" dirty="0" err="1"/>
              <a:t>pengembangan</a:t>
            </a:r>
            <a:r>
              <a:rPr lang="en-GB" sz="2000" dirty="0"/>
              <a:t> </a:t>
            </a:r>
            <a:r>
              <a:rPr lang="en-GB" sz="2000" dirty="0" err="1"/>
              <a:t>adalah</a:t>
            </a:r>
            <a:r>
              <a:rPr lang="en-GB" sz="2000" dirty="0"/>
              <a:t> proses </a:t>
            </a:r>
            <a:r>
              <a:rPr lang="en-GB" sz="2000" dirty="0" err="1"/>
              <a:t>membuat</a:t>
            </a:r>
            <a:r>
              <a:rPr lang="en-GB" sz="2000" dirty="0"/>
              <a:t> </a:t>
            </a:r>
            <a:r>
              <a:rPr lang="en-GB" sz="2000" dirty="0" err="1"/>
              <a:t>keputusan</a:t>
            </a:r>
            <a:endParaRPr lang="en-GB" sz="2000" dirty="0"/>
          </a:p>
          <a:p>
            <a:pPr marL="514350" indent="-514350">
              <a:lnSpc>
                <a:spcPct val="110000"/>
              </a:lnSpc>
              <a:buFont typeface="+mj-lt"/>
              <a:buAutoNum type="arabicPeriod"/>
            </a:pPr>
            <a:r>
              <a:rPr lang="en-GB" sz="2000" dirty="0" err="1"/>
              <a:t>Perancangan</a:t>
            </a:r>
            <a:r>
              <a:rPr lang="en-GB" sz="2000" dirty="0"/>
              <a:t> program </a:t>
            </a:r>
            <a:r>
              <a:rPr lang="en-GB" sz="2000" dirty="0" err="1"/>
              <a:t>pengembangan</a:t>
            </a:r>
            <a:r>
              <a:rPr lang="en-GB" sz="2000" dirty="0"/>
              <a:t> </a:t>
            </a:r>
            <a:r>
              <a:rPr lang="en-GB" sz="2000" dirty="0" err="1"/>
              <a:t>memerlukan</a:t>
            </a:r>
            <a:r>
              <a:rPr lang="en-GB" sz="2000" dirty="0"/>
              <a:t> </a:t>
            </a:r>
            <a:r>
              <a:rPr lang="en-GB" sz="2000" dirty="0" err="1"/>
              <a:t>pemikiran</a:t>
            </a:r>
            <a:r>
              <a:rPr lang="en-GB" sz="2000" dirty="0"/>
              <a:t> </a:t>
            </a:r>
            <a:r>
              <a:rPr lang="en-GB" sz="2000" dirty="0" err="1"/>
              <a:t>awal</a:t>
            </a:r>
            <a:endParaRPr lang="en-GB" sz="2000" dirty="0"/>
          </a:p>
          <a:p>
            <a:pPr marL="514350" indent="-514350">
              <a:lnSpc>
                <a:spcPct val="110000"/>
              </a:lnSpc>
              <a:buFont typeface="+mj-lt"/>
              <a:buAutoNum type="arabicPeriod"/>
            </a:pPr>
            <a:r>
              <a:rPr lang="en-GB" sz="2000" dirty="0" err="1"/>
              <a:t>Perancangan</a:t>
            </a:r>
            <a:r>
              <a:rPr lang="en-GB" sz="2000" dirty="0"/>
              <a:t> program </a:t>
            </a:r>
            <a:r>
              <a:rPr lang="en-GB" sz="2000" dirty="0" err="1"/>
              <a:t>pengembangan</a:t>
            </a:r>
            <a:r>
              <a:rPr lang="en-GB" sz="2000" dirty="0"/>
              <a:t> </a:t>
            </a:r>
            <a:r>
              <a:rPr lang="en-GB" sz="2000" dirty="0" err="1"/>
              <a:t>memerlukan</a:t>
            </a:r>
            <a:r>
              <a:rPr lang="en-GB" sz="2000" dirty="0"/>
              <a:t> </a:t>
            </a:r>
            <a:r>
              <a:rPr lang="en-GB" sz="2000" dirty="0" err="1"/>
              <a:t>kemahiran</a:t>
            </a:r>
            <a:r>
              <a:rPr lang="en-GB" sz="2000" dirty="0"/>
              <a:t> dan </a:t>
            </a:r>
            <a:r>
              <a:rPr lang="en-GB" sz="2000" dirty="0" err="1"/>
              <a:t>kebolehan</a:t>
            </a:r>
            <a:r>
              <a:rPr lang="en-GB" sz="2000" dirty="0"/>
              <a:t> pada </a:t>
            </a:r>
            <a:r>
              <a:rPr lang="en-GB" sz="2000" dirty="0" err="1"/>
              <a:t>pihak</a:t>
            </a:r>
            <a:r>
              <a:rPr lang="en-GB" sz="2000" dirty="0"/>
              <a:t> </a:t>
            </a:r>
            <a:r>
              <a:rPr lang="en-GB" sz="2000" dirty="0" err="1"/>
              <a:t>perancang</a:t>
            </a:r>
            <a:endParaRPr lang="en-GB" sz="2000" dirty="0"/>
          </a:p>
          <a:p>
            <a:pPr marL="514350" indent="-514350">
              <a:lnSpc>
                <a:spcPct val="110000"/>
              </a:lnSpc>
              <a:buFont typeface="+mj-lt"/>
              <a:buAutoNum type="arabicPeriod"/>
            </a:pPr>
            <a:r>
              <a:rPr lang="en-GB" sz="2000" dirty="0" err="1"/>
              <a:t>Perancangan</a:t>
            </a:r>
            <a:r>
              <a:rPr lang="en-GB" sz="2000" dirty="0"/>
              <a:t> program </a:t>
            </a:r>
            <a:r>
              <a:rPr lang="en-GB" sz="2000" dirty="0" err="1"/>
              <a:t>pengembangan</a:t>
            </a:r>
            <a:r>
              <a:rPr lang="en-GB" sz="2000" dirty="0"/>
              <a:t> </a:t>
            </a:r>
            <a:r>
              <a:rPr lang="en-GB" sz="2000" dirty="0" err="1"/>
              <a:t>dibina</a:t>
            </a:r>
            <a:r>
              <a:rPr lang="en-GB" sz="2000" dirty="0"/>
              <a:t> </a:t>
            </a:r>
            <a:r>
              <a:rPr lang="en-GB" sz="2000" dirty="0" err="1"/>
              <a:t>berdasarkan</a:t>
            </a:r>
            <a:r>
              <a:rPr lang="en-GB" sz="2000" dirty="0"/>
              <a:t> </a:t>
            </a:r>
            <a:r>
              <a:rPr lang="en-GB" sz="2000" dirty="0" err="1"/>
              <a:t>kandungan</a:t>
            </a:r>
            <a:endParaRPr lang="en-GB" sz="2000" dirty="0"/>
          </a:p>
          <a:p>
            <a:pPr marL="514350" indent="-514350">
              <a:lnSpc>
                <a:spcPct val="110000"/>
              </a:lnSpc>
              <a:buFont typeface="+mj-lt"/>
              <a:buAutoNum type="arabicPeriod"/>
            </a:pPr>
            <a:r>
              <a:rPr lang="en-GB" sz="2000" dirty="0" err="1"/>
              <a:t>Perancangan</a:t>
            </a:r>
            <a:r>
              <a:rPr lang="en-GB" sz="2000" dirty="0"/>
              <a:t> program </a:t>
            </a:r>
            <a:r>
              <a:rPr lang="en-GB" sz="2000" dirty="0" err="1"/>
              <a:t>pengembangan</a:t>
            </a:r>
            <a:r>
              <a:rPr lang="en-GB" sz="2000" dirty="0"/>
              <a:t> </a:t>
            </a:r>
            <a:r>
              <a:rPr lang="en-GB" sz="2000" dirty="0" err="1"/>
              <a:t>adalah</a:t>
            </a:r>
            <a:r>
              <a:rPr lang="en-GB" sz="2000" dirty="0"/>
              <a:t> proses </a:t>
            </a:r>
            <a:r>
              <a:rPr lang="en-GB" sz="2000" dirty="0" err="1"/>
              <a:t>tindakan</a:t>
            </a:r>
            <a:r>
              <a:rPr lang="en-GB" sz="2000" dirty="0"/>
              <a:t> </a:t>
            </a:r>
            <a:r>
              <a:rPr lang="en-GB" sz="2000" dirty="0" err="1"/>
              <a:t>sosial</a:t>
            </a:r>
            <a:endParaRPr lang="en-GB" sz="2000" dirty="0"/>
          </a:p>
          <a:p>
            <a:pPr marL="514350" indent="-514350">
              <a:lnSpc>
                <a:spcPct val="110000"/>
              </a:lnSpc>
              <a:buFont typeface="+mj-lt"/>
              <a:buAutoNum type="arabicPeriod"/>
            </a:pPr>
            <a:r>
              <a:rPr lang="en-GB" sz="2000" dirty="0" err="1"/>
              <a:t>Perancangan</a:t>
            </a:r>
            <a:r>
              <a:rPr lang="en-GB" sz="2000" dirty="0"/>
              <a:t> program </a:t>
            </a:r>
            <a:r>
              <a:rPr lang="en-GB" sz="2000" dirty="0" err="1"/>
              <a:t>pengembangan</a:t>
            </a:r>
            <a:r>
              <a:rPr lang="en-GB" sz="2000" dirty="0"/>
              <a:t> </a:t>
            </a:r>
            <a:r>
              <a:rPr lang="en-GB" sz="2000" dirty="0" err="1"/>
              <a:t>adalah</a:t>
            </a:r>
            <a:r>
              <a:rPr lang="en-GB" sz="2000" dirty="0"/>
              <a:t> </a:t>
            </a:r>
            <a:r>
              <a:rPr lang="en-GB" sz="2000" dirty="0" err="1"/>
              <a:t>usaha</a:t>
            </a:r>
            <a:r>
              <a:rPr lang="en-GB" sz="2000" dirty="0"/>
              <a:t> </a:t>
            </a:r>
            <a:r>
              <a:rPr lang="en-GB" sz="2000" dirty="0" err="1"/>
              <a:t>kolaboratif</a:t>
            </a:r>
            <a:endParaRPr lang="en-GB" sz="2000" dirty="0"/>
          </a:p>
          <a:p>
            <a:pPr marL="514350" indent="-514350">
              <a:lnSpc>
                <a:spcPct val="110000"/>
              </a:lnSpc>
              <a:buFont typeface="+mj-lt"/>
              <a:buAutoNum type="arabicPeriod"/>
            </a:pPr>
            <a:r>
              <a:rPr lang="en-GB" sz="2000" dirty="0" err="1"/>
              <a:t>Perancangan</a:t>
            </a:r>
            <a:r>
              <a:rPr lang="en-GB" sz="2000" dirty="0"/>
              <a:t> program </a:t>
            </a:r>
            <a:r>
              <a:rPr lang="en-GB" sz="2000" dirty="0" err="1"/>
              <a:t>pengembangan</a:t>
            </a:r>
            <a:r>
              <a:rPr lang="en-GB" sz="2000" dirty="0"/>
              <a:t> </a:t>
            </a:r>
            <a:r>
              <a:rPr lang="en-GB" sz="2000" dirty="0" err="1"/>
              <a:t>adalah</a:t>
            </a:r>
            <a:r>
              <a:rPr lang="en-GB" sz="2000" dirty="0"/>
              <a:t> </a:t>
            </a:r>
            <a:r>
              <a:rPr lang="en-GB" sz="2000" dirty="0" err="1"/>
              <a:t>satu</a:t>
            </a:r>
            <a:r>
              <a:rPr lang="en-GB" sz="2000" dirty="0"/>
              <a:t> </a:t>
            </a:r>
            <a:r>
              <a:rPr lang="en-GB" sz="2000" dirty="0" err="1"/>
              <a:t>sistem</a:t>
            </a:r>
            <a:endParaRPr lang="en-GB" sz="2000" dirty="0"/>
          </a:p>
          <a:p>
            <a:pPr marL="514350" indent="-514350">
              <a:lnSpc>
                <a:spcPct val="110000"/>
              </a:lnSpc>
              <a:buFont typeface="+mj-lt"/>
              <a:buAutoNum type="arabicPeriod"/>
            </a:pPr>
            <a:r>
              <a:rPr lang="en-GB" sz="2000" dirty="0"/>
              <a:t>Hasil </a:t>
            </a:r>
            <a:r>
              <a:rPr lang="en-GB" sz="2000" dirty="0" err="1"/>
              <a:t>akhir</a:t>
            </a:r>
            <a:r>
              <a:rPr lang="en-GB" sz="2000" dirty="0"/>
              <a:t> </a:t>
            </a:r>
            <a:r>
              <a:rPr lang="en-GB" sz="2000" dirty="0" err="1"/>
              <a:t>perancangan</a:t>
            </a:r>
            <a:r>
              <a:rPr lang="en-GB" sz="2000" dirty="0"/>
              <a:t> program </a:t>
            </a:r>
            <a:r>
              <a:rPr lang="en-GB" sz="2000" dirty="0" err="1"/>
              <a:t>pengembangan</a:t>
            </a:r>
            <a:r>
              <a:rPr lang="en-GB" sz="2000" dirty="0"/>
              <a:t> </a:t>
            </a:r>
            <a:r>
              <a:rPr lang="en-GB" sz="2000" dirty="0" err="1"/>
              <a:t>ialah</a:t>
            </a:r>
            <a:r>
              <a:rPr lang="en-GB" sz="2000" dirty="0"/>
              <a:t> program </a:t>
            </a:r>
            <a:r>
              <a:rPr lang="en-GB" sz="2000" dirty="0" err="1"/>
              <a:t>pengembangan</a:t>
            </a:r>
            <a:endParaRPr lang="en-GB" sz="2000" dirty="0"/>
          </a:p>
        </p:txBody>
      </p:sp>
    </p:spTree>
    <p:extLst>
      <p:ext uri="{BB962C8B-B14F-4D97-AF65-F5344CB8AC3E}">
        <p14:creationId xmlns:p14="http://schemas.microsoft.com/office/powerpoint/2010/main" val="184793359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42C8807-DD9A-420C-B576-0948FE9DF085}"/>
              </a:ext>
            </a:extLst>
          </p:cNvPr>
          <p:cNvSpPr>
            <a:spLocks noGrp="1"/>
          </p:cNvSpPr>
          <p:nvPr>
            <p:ph type="title"/>
          </p:nvPr>
        </p:nvSpPr>
        <p:spPr>
          <a:xfrm>
            <a:off x="333983" y="1600199"/>
            <a:ext cx="4089460" cy="4297680"/>
          </a:xfrm>
        </p:spPr>
        <p:txBody>
          <a:bodyPr vert="horz" lIns="91440" tIns="45720" rIns="91440" bIns="0" rtlCol="0" anchor="ctr">
            <a:normAutofit/>
          </a:bodyPr>
          <a:lstStyle/>
          <a:p>
            <a:r>
              <a:rPr lang="en-US" b="1" dirty="0" err="1"/>
              <a:t>Definisi</a:t>
            </a:r>
            <a:r>
              <a:rPr lang="en-US" b="1" dirty="0"/>
              <a:t> </a:t>
            </a:r>
            <a:r>
              <a:rPr lang="en-US" b="1" dirty="0" err="1"/>
              <a:t>Perancangan</a:t>
            </a:r>
            <a:r>
              <a:rPr lang="en-US" b="1" dirty="0"/>
              <a:t> Program </a:t>
            </a:r>
            <a:r>
              <a:rPr lang="en-US" b="1" dirty="0" err="1"/>
              <a:t>Pengembangan</a:t>
            </a:r>
            <a:endParaRPr lang="en-US" b="1" dirty="0"/>
          </a:p>
        </p:txBody>
      </p:sp>
      <p:sp>
        <p:nvSpPr>
          <p:cNvPr id="3" name="Content Placeholder 2">
            <a:extLst>
              <a:ext uri="{FF2B5EF4-FFF2-40B4-BE49-F238E27FC236}">
                <a16:creationId xmlns:a16="http://schemas.microsoft.com/office/drawing/2014/main" id="{BC9F9909-8E8B-4A0A-AB0A-E42B05E74629}"/>
              </a:ext>
            </a:extLst>
          </p:cNvPr>
          <p:cNvSpPr>
            <a:spLocks noGrp="1"/>
          </p:cNvSpPr>
          <p:nvPr>
            <p:ph idx="1"/>
          </p:nvPr>
        </p:nvSpPr>
        <p:spPr>
          <a:xfrm>
            <a:off x="3986074" y="257452"/>
            <a:ext cx="7871943" cy="6493544"/>
          </a:xfrm>
        </p:spPr>
        <p:txBody>
          <a:bodyPr anchor="t">
            <a:noAutofit/>
          </a:bodyPr>
          <a:lstStyle/>
          <a:p>
            <a:pPr marL="514350" indent="-514350" algn="just">
              <a:lnSpc>
                <a:spcPct val="110000"/>
              </a:lnSpc>
              <a:buFont typeface="+mj-lt"/>
              <a:buAutoNum type="arabicPeriod"/>
            </a:pPr>
            <a:r>
              <a:rPr lang="en-GB" sz="2000" dirty="0" err="1"/>
              <a:t>Perancangan</a:t>
            </a:r>
            <a:r>
              <a:rPr lang="en-GB" sz="2000" dirty="0"/>
              <a:t> program </a:t>
            </a:r>
            <a:r>
              <a:rPr lang="en-GB" sz="2000" dirty="0" err="1"/>
              <a:t>dilihat</a:t>
            </a:r>
            <a:r>
              <a:rPr lang="en-GB" sz="2000" dirty="0"/>
              <a:t> </a:t>
            </a:r>
            <a:r>
              <a:rPr lang="en-GB" sz="2000" dirty="0" err="1"/>
              <a:t>sebagai</a:t>
            </a:r>
            <a:r>
              <a:rPr lang="en-GB" sz="2000" dirty="0"/>
              <a:t> </a:t>
            </a:r>
            <a:r>
              <a:rPr lang="en-GB" sz="2000" dirty="0" err="1"/>
              <a:t>satu</a:t>
            </a:r>
            <a:r>
              <a:rPr lang="en-GB" sz="2000" dirty="0"/>
              <a:t> proses </a:t>
            </a:r>
            <a:r>
              <a:rPr lang="en-GB" sz="2000" dirty="0" err="1"/>
              <a:t>dimana</a:t>
            </a:r>
            <a:r>
              <a:rPr lang="en-GB" sz="2000" dirty="0"/>
              <a:t> wakil </a:t>
            </a:r>
            <a:r>
              <a:rPr lang="en-GB" sz="2000" dirty="0" err="1"/>
              <a:t>rakyat</a:t>
            </a:r>
            <a:r>
              <a:rPr lang="en-GB" sz="2000" dirty="0"/>
              <a:t> </a:t>
            </a:r>
            <a:r>
              <a:rPr lang="en-GB" sz="2000" dirty="0" err="1"/>
              <a:t>terlibat</a:t>
            </a:r>
            <a:r>
              <a:rPr lang="en-GB" sz="2000" dirty="0"/>
              <a:t> </a:t>
            </a:r>
            <a:r>
              <a:rPr lang="en-GB" sz="2000" dirty="0" err="1"/>
              <a:t>secara</a:t>
            </a:r>
            <a:r>
              <a:rPr lang="en-GB" sz="2000" dirty="0"/>
              <a:t> </a:t>
            </a:r>
            <a:r>
              <a:rPr lang="en-GB" sz="2000" dirty="0" err="1"/>
              <a:t>intensif</a:t>
            </a:r>
            <a:r>
              <a:rPr lang="en-GB" sz="2000" dirty="0"/>
              <a:t> </a:t>
            </a:r>
            <a:r>
              <a:rPr lang="en-GB" sz="2000" dirty="0" err="1"/>
              <a:t>dengan</a:t>
            </a:r>
            <a:r>
              <a:rPr lang="en-GB" sz="2000" dirty="0"/>
              <a:t> </a:t>
            </a:r>
            <a:r>
              <a:rPr lang="en-GB" sz="2000" dirty="0" err="1"/>
              <a:t>agen</a:t>
            </a:r>
            <a:r>
              <a:rPr lang="en-GB" sz="2000" dirty="0"/>
              <a:t> </a:t>
            </a:r>
            <a:r>
              <a:rPr lang="en-GB" sz="2000" dirty="0" err="1"/>
              <a:t>pengembangan</a:t>
            </a:r>
            <a:r>
              <a:rPr lang="en-GB" sz="2000" dirty="0"/>
              <a:t> dan orang </a:t>
            </a:r>
            <a:r>
              <a:rPr lang="en-GB" sz="2000" dirty="0" err="1"/>
              <a:t>profesional</a:t>
            </a:r>
            <a:r>
              <a:rPr lang="en-GB" sz="2000" dirty="0"/>
              <a:t> lain </a:t>
            </a:r>
            <a:r>
              <a:rPr lang="en-GB" sz="2000" dirty="0" err="1"/>
              <a:t>dalam</a:t>
            </a:r>
            <a:r>
              <a:rPr lang="en-GB" sz="2000" dirty="0"/>
              <a:t> </a:t>
            </a:r>
            <a:r>
              <a:rPr lang="en-GB" sz="2000" dirty="0" err="1"/>
              <a:t>empat</a:t>
            </a:r>
            <a:r>
              <a:rPr lang="en-GB" sz="2000" dirty="0"/>
              <a:t> </a:t>
            </a:r>
            <a:r>
              <a:rPr lang="en-GB" sz="2000" dirty="0" err="1"/>
              <a:t>aktiviti</a:t>
            </a:r>
            <a:r>
              <a:rPr lang="en-GB" sz="2000" dirty="0"/>
              <a:t> (Boyle, 1965):</a:t>
            </a:r>
          </a:p>
          <a:p>
            <a:pPr lvl="1" algn="just">
              <a:lnSpc>
                <a:spcPct val="110000"/>
              </a:lnSpc>
            </a:pPr>
            <a:r>
              <a:rPr lang="en-GB" sz="2000" dirty="0" err="1"/>
              <a:t>Mempelajari</a:t>
            </a:r>
            <a:r>
              <a:rPr lang="en-GB" sz="2000" dirty="0"/>
              <a:t> </a:t>
            </a:r>
            <a:r>
              <a:rPr lang="en-GB" sz="2000" dirty="0" err="1"/>
              <a:t>fakta</a:t>
            </a:r>
            <a:r>
              <a:rPr lang="en-GB" sz="2000" dirty="0"/>
              <a:t> dan trend</a:t>
            </a:r>
          </a:p>
          <a:p>
            <a:pPr lvl="1" algn="just">
              <a:lnSpc>
                <a:spcPct val="110000"/>
              </a:lnSpc>
            </a:pPr>
            <a:r>
              <a:rPr lang="en-GB" sz="2000" dirty="0" err="1"/>
              <a:t>Mengenal</a:t>
            </a:r>
            <a:r>
              <a:rPr lang="en-GB" sz="2000" dirty="0"/>
              <a:t> </a:t>
            </a:r>
            <a:r>
              <a:rPr lang="en-GB" sz="2000" dirty="0" err="1"/>
              <a:t>pasti</a:t>
            </a:r>
            <a:r>
              <a:rPr lang="en-GB" sz="2000" dirty="0"/>
              <a:t> </a:t>
            </a:r>
            <a:r>
              <a:rPr lang="en-GB" sz="2000" dirty="0" err="1"/>
              <a:t>masalah</a:t>
            </a:r>
            <a:r>
              <a:rPr lang="en-GB" sz="2000" dirty="0"/>
              <a:t> dan </a:t>
            </a:r>
            <a:r>
              <a:rPr lang="en-GB" sz="2000" dirty="0" err="1"/>
              <a:t>peluang</a:t>
            </a:r>
            <a:r>
              <a:rPr lang="en-GB" sz="2000" dirty="0"/>
              <a:t> </a:t>
            </a:r>
            <a:r>
              <a:rPr lang="en-GB" sz="2000" dirty="0" err="1"/>
              <a:t>berdasarkan</a:t>
            </a:r>
            <a:r>
              <a:rPr lang="en-GB" sz="2000" dirty="0"/>
              <a:t> </a:t>
            </a:r>
            <a:r>
              <a:rPr lang="en-GB" sz="2000" dirty="0" err="1"/>
              <a:t>fakta</a:t>
            </a:r>
            <a:r>
              <a:rPr lang="en-GB" sz="2000" dirty="0"/>
              <a:t> dan trend </a:t>
            </a:r>
            <a:r>
              <a:rPr lang="en-GB" sz="2000" dirty="0" err="1"/>
              <a:t>ini</a:t>
            </a:r>
            <a:endParaRPr lang="en-GB" sz="2000" dirty="0"/>
          </a:p>
          <a:p>
            <a:pPr lvl="1" algn="just">
              <a:lnSpc>
                <a:spcPct val="110000"/>
              </a:lnSpc>
            </a:pPr>
            <a:r>
              <a:rPr lang="en-GB" sz="2000" dirty="0" err="1"/>
              <a:t>Membuat</a:t>
            </a:r>
            <a:r>
              <a:rPr lang="en-GB" sz="2000" dirty="0"/>
              <a:t> </a:t>
            </a:r>
            <a:r>
              <a:rPr lang="en-GB" sz="2000" dirty="0" err="1"/>
              <a:t>keputusan</a:t>
            </a:r>
            <a:r>
              <a:rPr lang="en-GB" sz="2000" dirty="0"/>
              <a:t> </a:t>
            </a:r>
            <a:r>
              <a:rPr lang="en-GB" sz="2000" dirty="0" err="1"/>
              <a:t>tentang</a:t>
            </a:r>
            <a:r>
              <a:rPr lang="en-GB" sz="2000" dirty="0"/>
              <a:t> </a:t>
            </a:r>
            <a:r>
              <a:rPr lang="en-GB" sz="2000" dirty="0" err="1"/>
              <a:t>masalah</a:t>
            </a:r>
            <a:r>
              <a:rPr lang="en-GB" sz="2000" dirty="0"/>
              <a:t> dan </a:t>
            </a:r>
            <a:r>
              <a:rPr lang="en-GB" sz="2000" dirty="0" err="1"/>
              <a:t>peluang</a:t>
            </a:r>
            <a:r>
              <a:rPr lang="en-GB" sz="2000" dirty="0"/>
              <a:t> yang </a:t>
            </a:r>
            <a:r>
              <a:rPr lang="en-GB" sz="2000" dirty="0" err="1"/>
              <a:t>perlu</a:t>
            </a:r>
            <a:r>
              <a:rPr lang="en-GB" sz="2000" dirty="0"/>
              <a:t> </a:t>
            </a:r>
            <a:r>
              <a:rPr lang="en-GB" sz="2000" dirty="0" err="1"/>
              <a:t>diberi</a:t>
            </a:r>
            <a:r>
              <a:rPr lang="en-GB" sz="2000" dirty="0"/>
              <a:t> </a:t>
            </a:r>
            <a:r>
              <a:rPr lang="en-GB" sz="2000" dirty="0" err="1"/>
              <a:t>keutamaan</a:t>
            </a:r>
            <a:endParaRPr lang="en-GB" sz="2000" dirty="0"/>
          </a:p>
          <a:p>
            <a:pPr lvl="1" algn="just">
              <a:lnSpc>
                <a:spcPct val="110000"/>
              </a:lnSpc>
            </a:pPr>
            <a:r>
              <a:rPr lang="en-GB" sz="2000" dirty="0" err="1"/>
              <a:t>Mewujudkan</a:t>
            </a:r>
            <a:r>
              <a:rPr lang="en-GB" sz="2000" dirty="0"/>
              <a:t> </a:t>
            </a:r>
            <a:r>
              <a:rPr lang="en-GB" sz="2000" dirty="0" err="1"/>
              <a:t>objektif</a:t>
            </a:r>
            <a:r>
              <a:rPr lang="en-GB" sz="2000" dirty="0"/>
              <a:t> </a:t>
            </a:r>
            <a:r>
              <a:rPr lang="en-GB" sz="2000" dirty="0" err="1"/>
              <a:t>atau</a:t>
            </a:r>
            <a:r>
              <a:rPr lang="en-GB" sz="2000" dirty="0"/>
              <a:t> </a:t>
            </a:r>
            <a:r>
              <a:rPr lang="en-GB" sz="2000" dirty="0" err="1"/>
              <a:t>cadangan</a:t>
            </a:r>
            <a:r>
              <a:rPr lang="en-GB" sz="2000" dirty="0"/>
              <a:t> </a:t>
            </a:r>
            <a:r>
              <a:rPr lang="en-GB" sz="2000" dirty="0" err="1"/>
              <a:t>untuk</a:t>
            </a:r>
            <a:r>
              <a:rPr lang="en-GB" sz="2000" dirty="0"/>
              <a:t> </a:t>
            </a:r>
            <a:r>
              <a:rPr lang="en-GB" sz="2000" dirty="0" err="1"/>
              <a:t>pembangunan</a:t>
            </a:r>
            <a:r>
              <a:rPr lang="en-GB" sz="2000" dirty="0"/>
              <a:t> </a:t>
            </a:r>
            <a:r>
              <a:rPr lang="en-GB" sz="2000" dirty="0" err="1"/>
              <a:t>ekonomi</a:t>
            </a:r>
            <a:r>
              <a:rPr lang="en-GB" sz="2000" dirty="0"/>
              <a:t> dan </a:t>
            </a:r>
            <a:r>
              <a:rPr lang="en-GB" sz="2000" dirty="0" err="1"/>
              <a:t>sosial</a:t>
            </a:r>
            <a:r>
              <a:rPr lang="en-GB" sz="2000" dirty="0"/>
              <a:t> </a:t>
            </a:r>
            <a:r>
              <a:rPr lang="en-GB" sz="2000" dirty="0" err="1"/>
              <a:t>masyarakat</a:t>
            </a:r>
            <a:r>
              <a:rPr lang="en-GB" sz="2000" dirty="0"/>
              <a:t> pada masa </a:t>
            </a:r>
            <a:r>
              <a:rPr lang="en-GB" sz="2000" dirty="0" err="1"/>
              <a:t>hadapan</a:t>
            </a:r>
            <a:r>
              <a:rPr lang="en-GB" sz="2000" dirty="0"/>
              <a:t> </a:t>
            </a:r>
            <a:r>
              <a:rPr lang="en-GB" sz="2000" dirty="0" err="1"/>
              <a:t>melalui</a:t>
            </a:r>
            <a:r>
              <a:rPr lang="en-GB" sz="2000" dirty="0"/>
              <a:t> program </a:t>
            </a:r>
            <a:r>
              <a:rPr lang="en-GB" sz="2000" dirty="0" err="1"/>
              <a:t>pendidikan</a:t>
            </a:r>
            <a:endParaRPr lang="en-GB" sz="2000" dirty="0"/>
          </a:p>
          <a:p>
            <a:pPr marL="514350" indent="-514350" algn="just">
              <a:lnSpc>
                <a:spcPct val="110000"/>
              </a:lnSpc>
              <a:buFont typeface="+mj-lt"/>
              <a:buAutoNum type="arabicPeriod"/>
            </a:pPr>
            <a:r>
              <a:rPr lang="en-GB" sz="2000" dirty="0" err="1"/>
              <a:t>Ini</a:t>
            </a:r>
            <a:r>
              <a:rPr lang="en-GB" sz="2000" dirty="0"/>
              <a:t> </a:t>
            </a:r>
            <a:r>
              <a:rPr lang="en-GB" sz="2000" dirty="0" err="1"/>
              <a:t>adalah</a:t>
            </a:r>
            <a:r>
              <a:rPr lang="en-GB" sz="2000" dirty="0"/>
              <a:t> proses di mana </a:t>
            </a:r>
            <a:r>
              <a:rPr lang="en-GB" sz="2000" dirty="0" err="1"/>
              <a:t>rakyat</a:t>
            </a:r>
            <a:r>
              <a:rPr lang="en-GB" sz="2000" dirty="0"/>
              <a:t> di negara </a:t>
            </a:r>
            <a:r>
              <a:rPr lang="en-GB" sz="2000" dirty="0" err="1"/>
              <a:t>ini</a:t>
            </a:r>
            <a:r>
              <a:rPr lang="en-GB" sz="2000" dirty="0"/>
              <a:t>, </a:t>
            </a:r>
            <a:r>
              <a:rPr lang="en-GB" sz="2000" dirty="0" err="1"/>
              <a:t>melalui</a:t>
            </a:r>
            <a:r>
              <a:rPr lang="en-GB" sz="2000" dirty="0"/>
              <a:t> </a:t>
            </a:r>
            <a:r>
              <a:rPr lang="en-GB" sz="2000" dirty="0" err="1"/>
              <a:t>pemimpin</a:t>
            </a:r>
            <a:r>
              <a:rPr lang="en-GB" sz="2000" dirty="0"/>
              <a:t> </a:t>
            </a:r>
            <a:r>
              <a:rPr lang="en-GB" sz="2000" dirty="0" err="1"/>
              <a:t>mereka</a:t>
            </a:r>
            <a:r>
              <a:rPr lang="en-GB" sz="2000" dirty="0"/>
              <a:t>, </a:t>
            </a:r>
            <a:r>
              <a:rPr lang="en-GB" sz="2000" dirty="0" err="1"/>
              <a:t>merancang</a:t>
            </a:r>
            <a:r>
              <a:rPr lang="en-GB" sz="2000" dirty="0"/>
              <a:t> program </a:t>
            </a:r>
            <a:r>
              <a:rPr lang="en-GB" sz="2000" dirty="0" err="1"/>
              <a:t>pengembangan</a:t>
            </a:r>
            <a:r>
              <a:rPr lang="en-GB" sz="2000" dirty="0"/>
              <a:t> </a:t>
            </a:r>
            <a:r>
              <a:rPr lang="en-GB" sz="2000" dirty="0" err="1"/>
              <a:t>mereka</a:t>
            </a:r>
            <a:r>
              <a:rPr lang="en-GB" sz="2000" dirty="0"/>
              <a:t>. </a:t>
            </a:r>
            <a:r>
              <a:rPr lang="en-GB" sz="2000" dirty="0" err="1"/>
              <a:t>Pegawai</a:t>
            </a:r>
            <a:r>
              <a:rPr lang="en-GB" sz="2000" dirty="0"/>
              <a:t> </a:t>
            </a:r>
            <a:r>
              <a:rPr lang="en-GB" sz="2000" dirty="0" err="1"/>
              <a:t>pengembangan</a:t>
            </a:r>
            <a:r>
              <a:rPr lang="en-GB" sz="2000" dirty="0"/>
              <a:t> </a:t>
            </a:r>
            <a:r>
              <a:rPr lang="en-GB" sz="2000" dirty="0" err="1"/>
              <a:t>profesional</a:t>
            </a:r>
            <a:r>
              <a:rPr lang="en-GB" sz="2000" dirty="0"/>
              <a:t> negara dan negeri </a:t>
            </a:r>
            <a:r>
              <a:rPr lang="en-GB" sz="2000" dirty="0" err="1"/>
              <a:t>membantu</a:t>
            </a:r>
            <a:r>
              <a:rPr lang="en-GB" sz="2000" dirty="0"/>
              <a:t> </a:t>
            </a:r>
            <a:r>
              <a:rPr lang="en-GB" sz="2000" dirty="0" err="1"/>
              <a:t>dalam</a:t>
            </a:r>
            <a:r>
              <a:rPr lang="en-GB" sz="2000" dirty="0"/>
              <a:t> proses </a:t>
            </a:r>
            <a:r>
              <a:rPr lang="en-GB" sz="2000" dirty="0" err="1"/>
              <a:t>ini</a:t>
            </a:r>
            <a:r>
              <a:rPr lang="en-GB" sz="2000" dirty="0"/>
              <a:t>. Hasil </a:t>
            </a:r>
            <a:r>
              <a:rPr lang="en-GB" sz="2000" dirty="0" err="1"/>
              <a:t>akhir</a:t>
            </a:r>
            <a:r>
              <a:rPr lang="en-GB" sz="2000" dirty="0"/>
              <a:t> </a:t>
            </a:r>
            <a:r>
              <a:rPr lang="en-GB" sz="2000" dirty="0" err="1"/>
              <a:t>dari</a:t>
            </a:r>
            <a:r>
              <a:rPr lang="en-GB" sz="2000" dirty="0"/>
              <a:t> proses </a:t>
            </a:r>
            <a:r>
              <a:rPr lang="en-GB" sz="2000" dirty="0" err="1"/>
              <a:t>ini</a:t>
            </a:r>
            <a:r>
              <a:rPr lang="en-GB" sz="2000" dirty="0"/>
              <a:t> </a:t>
            </a:r>
            <a:r>
              <a:rPr lang="en-GB" sz="2000" dirty="0" err="1"/>
              <a:t>ialah</a:t>
            </a:r>
            <a:r>
              <a:rPr lang="en-GB" sz="2000" dirty="0"/>
              <a:t> </a:t>
            </a:r>
            <a:r>
              <a:rPr lang="en-GB" sz="2000" dirty="0" err="1"/>
              <a:t>pernyataan</a:t>
            </a:r>
            <a:r>
              <a:rPr lang="en-GB" sz="2000" dirty="0"/>
              <a:t> program </a:t>
            </a:r>
            <a:r>
              <a:rPr lang="en-GB" sz="2000" dirty="0" err="1"/>
              <a:t>bertulis</a:t>
            </a:r>
            <a:r>
              <a:rPr lang="en-GB" sz="2000" dirty="0"/>
              <a:t> (</a:t>
            </a:r>
            <a:r>
              <a:rPr lang="en-US" sz="2000" i="1" dirty="0"/>
              <a:t>written </a:t>
            </a:r>
            <a:r>
              <a:rPr lang="en-US" sz="2000" i="1" dirty="0" err="1"/>
              <a:t>programme</a:t>
            </a:r>
            <a:r>
              <a:rPr lang="en-US" sz="2000" i="1" dirty="0"/>
              <a:t> statement</a:t>
            </a:r>
            <a:r>
              <a:rPr lang="en-US" sz="2000" dirty="0"/>
              <a:t>) </a:t>
            </a:r>
            <a:r>
              <a:rPr lang="en-GB" sz="2000" dirty="0"/>
              <a:t>(Lawrence, 1962).</a:t>
            </a:r>
          </a:p>
        </p:txBody>
      </p:sp>
    </p:spTree>
    <p:extLst>
      <p:ext uri="{BB962C8B-B14F-4D97-AF65-F5344CB8AC3E}">
        <p14:creationId xmlns:p14="http://schemas.microsoft.com/office/powerpoint/2010/main" val="227091212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42C8807-DD9A-420C-B576-0948FE9DF085}"/>
              </a:ext>
            </a:extLst>
          </p:cNvPr>
          <p:cNvSpPr>
            <a:spLocks noGrp="1"/>
          </p:cNvSpPr>
          <p:nvPr>
            <p:ph type="title"/>
          </p:nvPr>
        </p:nvSpPr>
        <p:spPr>
          <a:xfrm>
            <a:off x="443883" y="1600199"/>
            <a:ext cx="3979560" cy="4297680"/>
          </a:xfrm>
        </p:spPr>
        <p:txBody>
          <a:bodyPr vert="horz" lIns="91440" tIns="45720" rIns="91440" bIns="0" rtlCol="0" anchor="ctr">
            <a:normAutofit/>
          </a:bodyPr>
          <a:lstStyle/>
          <a:p>
            <a:r>
              <a:rPr lang="en-US" b="1" dirty="0" err="1"/>
              <a:t>Definisi</a:t>
            </a:r>
            <a:r>
              <a:rPr lang="en-US" b="1" dirty="0"/>
              <a:t> </a:t>
            </a:r>
            <a:r>
              <a:rPr lang="en-US" b="1" dirty="0" err="1"/>
              <a:t>Perancangan</a:t>
            </a:r>
            <a:r>
              <a:rPr lang="en-US" b="1" dirty="0"/>
              <a:t> Program </a:t>
            </a:r>
            <a:r>
              <a:rPr lang="en-US" b="1" dirty="0" err="1"/>
              <a:t>Pengembangan</a:t>
            </a:r>
            <a:endParaRPr lang="en-US" b="1" dirty="0"/>
          </a:p>
        </p:txBody>
      </p:sp>
      <p:sp>
        <p:nvSpPr>
          <p:cNvPr id="3" name="Content Placeholder 2">
            <a:extLst>
              <a:ext uri="{FF2B5EF4-FFF2-40B4-BE49-F238E27FC236}">
                <a16:creationId xmlns:a16="http://schemas.microsoft.com/office/drawing/2014/main" id="{BC9F9909-8E8B-4A0A-AB0A-E42B05E74629}"/>
              </a:ext>
            </a:extLst>
          </p:cNvPr>
          <p:cNvSpPr>
            <a:spLocks noGrp="1"/>
          </p:cNvSpPr>
          <p:nvPr>
            <p:ph idx="1"/>
          </p:nvPr>
        </p:nvSpPr>
        <p:spPr>
          <a:xfrm>
            <a:off x="4287915" y="1180730"/>
            <a:ext cx="7531190" cy="4717149"/>
          </a:xfrm>
        </p:spPr>
        <p:txBody>
          <a:bodyPr anchor="t">
            <a:noAutofit/>
          </a:bodyPr>
          <a:lstStyle/>
          <a:p>
            <a:pPr marL="514350" indent="-514350" algn="just">
              <a:lnSpc>
                <a:spcPct val="110000"/>
              </a:lnSpc>
              <a:buFont typeface="+mj-lt"/>
              <a:buAutoNum type="arabicPeriod" startAt="3"/>
            </a:pPr>
            <a:r>
              <a:rPr lang="en-GB" sz="2000" dirty="0" err="1"/>
              <a:t>Perancangan</a:t>
            </a:r>
            <a:r>
              <a:rPr lang="en-GB" sz="2000" dirty="0"/>
              <a:t> program </a:t>
            </a:r>
            <a:r>
              <a:rPr lang="en-GB" sz="2000" dirty="0" err="1"/>
              <a:t>pengembangan</a:t>
            </a:r>
            <a:r>
              <a:rPr lang="en-GB" sz="2000" dirty="0"/>
              <a:t> </a:t>
            </a:r>
            <a:r>
              <a:rPr lang="en-GB" sz="2000" dirty="0" err="1"/>
              <a:t>adalah</a:t>
            </a:r>
            <a:r>
              <a:rPr lang="en-GB" sz="2000" dirty="0"/>
              <a:t> proses </a:t>
            </a:r>
            <a:r>
              <a:rPr lang="en-GB" sz="2000" dirty="0" err="1"/>
              <a:t>menentukan</a:t>
            </a:r>
            <a:r>
              <a:rPr lang="en-GB" sz="2000" dirty="0"/>
              <a:t>, </a:t>
            </a:r>
            <a:r>
              <a:rPr lang="en-GB" sz="2000" dirty="0" err="1"/>
              <a:t>membangun</a:t>
            </a:r>
            <a:r>
              <a:rPr lang="en-GB" sz="2000" dirty="0"/>
              <a:t> dan </a:t>
            </a:r>
            <a:r>
              <a:rPr lang="en-GB" sz="2000" dirty="0" err="1"/>
              <a:t>melaksanakan</a:t>
            </a:r>
            <a:r>
              <a:rPr lang="en-GB" sz="2000" dirty="0"/>
              <a:t> program. </a:t>
            </a:r>
            <a:r>
              <a:rPr lang="en-GB" sz="2000" dirty="0" err="1"/>
              <a:t>Ia</a:t>
            </a:r>
            <a:r>
              <a:rPr lang="en-GB" sz="2000" dirty="0"/>
              <a:t> </a:t>
            </a:r>
            <a:r>
              <a:rPr lang="en-GB" sz="2000" dirty="0" err="1"/>
              <a:t>adalah</a:t>
            </a:r>
            <a:r>
              <a:rPr lang="en-GB" sz="2000" dirty="0"/>
              <a:t> proses yang </a:t>
            </a:r>
            <a:r>
              <a:rPr lang="en-GB" sz="2000" dirty="0" err="1"/>
              <a:t>berterusan</a:t>
            </a:r>
            <a:r>
              <a:rPr lang="en-GB" sz="2000" dirty="0"/>
              <a:t>, </a:t>
            </a:r>
            <a:r>
              <a:rPr lang="en-GB" sz="2000" dirty="0" err="1"/>
              <a:t>dimana</a:t>
            </a:r>
            <a:r>
              <a:rPr lang="en-GB" sz="2000" dirty="0"/>
              <a:t> </a:t>
            </a:r>
            <a:r>
              <a:rPr lang="en-GB" sz="2000" dirty="0" err="1"/>
              <a:t>petani</a:t>
            </a:r>
            <a:r>
              <a:rPr lang="en-GB" sz="2000" dirty="0"/>
              <a:t>, </a:t>
            </a:r>
            <a:r>
              <a:rPr lang="en-GB" sz="2000" dirty="0" err="1"/>
              <a:t>dengan</a:t>
            </a:r>
            <a:r>
              <a:rPr lang="en-GB" sz="2000" dirty="0"/>
              <a:t> </a:t>
            </a:r>
            <a:r>
              <a:rPr lang="en-GB" sz="2000" dirty="0" err="1"/>
              <a:t>bimbingan</a:t>
            </a:r>
            <a:r>
              <a:rPr lang="en-GB" sz="2000" dirty="0"/>
              <a:t> dan </a:t>
            </a:r>
            <a:r>
              <a:rPr lang="en-GB" sz="2000" dirty="0" err="1"/>
              <a:t>kepimpinan</a:t>
            </a:r>
            <a:r>
              <a:rPr lang="en-GB" sz="2000" dirty="0"/>
              <a:t> </a:t>
            </a:r>
            <a:r>
              <a:rPr lang="en-GB" sz="2000" dirty="0" err="1"/>
              <a:t>pegawai</a:t>
            </a:r>
            <a:r>
              <a:rPr lang="en-GB" sz="2000" dirty="0"/>
              <a:t> </a:t>
            </a:r>
            <a:r>
              <a:rPr lang="en-GB" sz="2000" dirty="0" err="1"/>
              <a:t>pengembangan</a:t>
            </a:r>
            <a:r>
              <a:rPr lang="en-GB" sz="2000" dirty="0"/>
              <a:t>, </a:t>
            </a:r>
            <a:r>
              <a:rPr lang="en-GB" sz="2000" dirty="0" err="1"/>
              <a:t>cuba</a:t>
            </a:r>
            <a:r>
              <a:rPr lang="en-GB" sz="2000" dirty="0"/>
              <a:t> </a:t>
            </a:r>
            <a:r>
              <a:rPr lang="en-GB" sz="2000" dirty="0" err="1"/>
              <a:t>untuk</a:t>
            </a:r>
            <a:r>
              <a:rPr lang="en-GB" sz="2000" dirty="0"/>
              <a:t> </a:t>
            </a:r>
            <a:r>
              <a:rPr lang="en-GB" sz="2000" dirty="0" err="1"/>
              <a:t>menentukan</a:t>
            </a:r>
            <a:r>
              <a:rPr lang="en-GB" sz="2000" dirty="0"/>
              <a:t>, </a:t>
            </a:r>
            <a:r>
              <a:rPr lang="en-GB" sz="2000" dirty="0" err="1"/>
              <a:t>menganalisis</a:t>
            </a:r>
            <a:r>
              <a:rPr lang="en-GB" sz="2000" dirty="0"/>
              <a:t> dan </a:t>
            </a:r>
            <a:r>
              <a:rPr lang="en-GB" sz="2000" dirty="0" err="1"/>
              <a:t>menyelesaikan</a:t>
            </a:r>
            <a:r>
              <a:rPr lang="en-GB" sz="2000" dirty="0"/>
              <a:t> </a:t>
            </a:r>
            <a:r>
              <a:rPr lang="en-GB" sz="2000" dirty="0" err="1"/>
              <a:t>masalah</a:t>
            </a:r>
            <a:r>
              <a:rPr lang="en-GB" sz="2000" dirty="0"/>
              <a:t> </a:t>
            </a:r>
            <a:r>
              <a:rPr lang="en-GB" sz="2000" dirty="0" err="1"/>
              <a:t>tempatan</a:t>
            </a:r>
            <a:r>
              <a:rPr lang="en-GB" sz="2000" dirty="0"/>
              <a:t>. </a:t>
            </a:r>
            <a:r>
              <a:rPr lang="en-GB" sz="2000" dirty="0" err="1"/>
              <a:t>Dalam</a:t>
            </a:r>
            <a:r>
              <a:rPr lang="en-GB" sz="2000" dirty="0"/>
              <a:t> </a:t>
            </a:r>
            <a:r>
              <a:rPr lang="en-GB" sz="2000" dirty="0" err="1"/>
              <a:t>hal</a:t>
            </a:r>
            <a:r>
              <a:rPr lang="en-GB" sz="2000" dirty="0"/>
              <a:t> </a:t>
            </a:r>
            <a:r>
              <a:rPr lang="en-GB" sz="2000" dirty="0" err="1"/>
              <a:t>ini</a:t>
            </a:r>
            <a:r>
              <a:rPr lang="en-GB" sz="2000" dirty="0"/>
              <a:t>, </a:t>
            </a:r>
            <a:r>
              <a:rPr lang="en-GB" sz="2000" dirty="0" err="1"/>
              <a:t>terdapat</a:t>
            </a:r>
            <a:r>
              <a:rPr lang="en-GB" sz="2000" dirty="0"/>
              <a:t> </a:t>
            </a:r>
            <a:r>
              <a:rPr lang="en-GB" sz="2000" dirty="0" err="1"/>
              <a:t>tiga</a:t>
            </a:r>
            <a:r>
              <a:rPr lang="en-GB" sz="2000" dirty="0"/>
              <a:t> </a:t>
            </a:r>
            <a:r>
              <a:rPr lang="en-GB" sz="2000" dirty="0" err="1"/>
              <a:t>ciri</a:t>
            </a:r>
            <a:r>
              <a:rPr lang="en-GB" sz="2000" dirty="0"/>
              <a:t>:</a:t>
            </a:r>
          </a:p>
          <a:p>
            <a:pPr lvl="1" algn="just">
              <a:lnSpc>
                <a:spcPct val="110000"/>
              </a:lnSpc>
              <a:buFont typeface="Wingdings" panose="05000000000000000000" pitchFamily="2" charset="2"/>
              <a:buChar char="q"/>
            </a:pPr>
            <a:endParaRPr lang="en-GB" sz="2000" dirty="0"/>
          </a:p>
          <a:p>
            <a:pPr lvl="1" algn="just">
              <a:lnSpc>
                <a:spcPct val="110000"/>
              </a:lnSpc>
            </a:pPr>
            <a:r>
              <a:rPr lang="en-GB" sz="2000" dirty="0" err="1"/>
              <a:t>Apa</a:t>
            </a:r>
            <a:r>
              <a:rPr lang="en-GB" sz="2000" dirty="0"/>
              <a:t> yang </a:t>
            </a:r>
            <a:r>
              <a:rPr lang="en-GB" sz="2000" dirty="0" err="1"/>
              <a:t>perlu</a:t>
            </a:r>
            <a:r>
              <a:rPr lang="en-GB" sz="2000" dirty="0"/>
              <a:t> </a:t>
            </a:r>
            <a:r>
              <a:rPr lang="en-GB" sz="2000" dirty="0" err="1"/>
              <a:t>dilakukan</a:t>
            </a:r>
            <a:endParaRPr lang="en-GB" sz="2000" dirty="0"/>
          </a:p>
          <a:p>
            <a:pPr lvl="1" algn="just">
              <a:lnSpc>
                <a:spcPct val="110000"/>
              </a:lnSpc>
            </a:pPr>
            <a:r>
              <a:rPr lang="en-GB" sz="2000" dirty="0" err="1"/>
              <a:t>Bila</a:t>
            </a:r>
            <a:r>
              <a:rPr lang="en-GB" sz="2000" dirty="0"/>
              <a:t> </a:t>
            </a:r>
            <a:r>
              <a:rPr lang="en-GB" sz="2000" dirty="0" err="1"/>
              <a:t>perlu</a:t>
            </a:r>
            <a:r>
              <a:rPr lang="en-GB" sz="2000" dirty="0"/>
              <a:t> </a:t>
            </a:r>
            <a:r>
              <a:rPr lang="en-GB" sz="2000" dirty="0" err="1"/>
              <a:t>dilakukan</a:t>
            </a:r>
            <a:endParaRPr lang="en-GB" sz="2000" dirty="0"/>
          </a:p>
          <a:p>
            <a:pPr lvl="1" algn="just">
              <a:lnSpc>
                <a:spcPct val="110000"/>
              </a:lnSpc>
            </a:pPr>
            <a:r>
              <a:rPr lang="en-GB" sz="2000" dirty="0" err="1"/>
              <a:t>Bagaimana</a:t>
            </a:r>
            <a:r>
              <a:rPr lang="en-GB" sz="2000" dirty="0"/>
              <a:t> </a:t>
            </a:r>
            <a:r>
              <a:rPr lang="en-GB" sz="2000" dirty="0" err="1"/>
              <a:t>ia</a:t>
            </a:r>
            <a:r>
              <a:rPr lang="en-GB" sz="2000" dirty="0"/>
              <a:t> </a:t>
            </a:r>
            <a:r>
              <a:rPr lang="en-GB" sz="2000" dirty="0" err="1"/>
              <a:t>harus</a:t>
            </a:r>
            <a:r>
              <a:rPr lang="en-GB" sz="2000" dirty="0"/>
              <a:t> </a:t>
            </a:r>
            <a:r>
              <a:rPr lang="en-GB" sz="2000" dirty="0" err="1"/>
              <a:t>dilakukan</a:t>
            </a:r>
            <a:r>
              <a:rPr lang="en-GB" sz="2000" dirty="0"/>
              <a:t> </a:t>
            </a:r>
          </a:p>
          <a:p>
            <a:pPr lvl="1" algn="just">
              <a:lnSpc>
                <a:spcPct val="110000"/>
              </a:lnSpc>
              <a:buFont typeface="Wingdings" panose="05000000000000000000" pitchFamily="2" charset="2"/>
              <a:buChar char="q"/>
            </a:pPr>
            <a:endParaRPr lang="en-GB" sz="2000" dirty="0"/>
          </a:p>
          <a:p>
            <a:pPr marL="457200" lvl="1" indent="0" algn="r">
              <a:lnSpc>
                <a:spcPct val="110000"/>
              </a:lnSpc>
              <a:buNone/>
            </a:pPr>
            <a:r>
              <a:rPr lang="en-GB" sz="2000" dirty="0"/>
              <a:t>(</a:t>
            </a:r>
            <a:r>
              <a:rPr lang="en-GB" sz="2000" dirty="0" err="1"/>
              <a:t>Musgraw</a:t>
            </a:r>
            <a:r>
              <a:rPr lang="en-GB" sz="2000" dirty="0"/>
              <a:t>, 1962)</a:t>
            </a:r>
          </a:p>
        </p:txBody>
      </p:sp>
    </p:spTree>
    <p:extLst>
      <p:ext uri="{BB962C8B-B14F-4D97-AF65-F5344CB8AC3E}">
        <p14:creationId xmlns:p14="http://schemas.microsoft.com/office/powerpoint/2010/main" val="134515916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DF0983-BA6F-427A-9680-B5ED4BE0CEE3}"/>
              </a:ext>
            </a:extLst>
          </p:cNvPr>
          <p:cNvSpPr>
            <a:spLocks noGrp="1"/>
          </p:cNvSpPr>
          <p:nvPr>
            <p:ph idx="1"/>
          </p:nvPr>
        </p:nvSpPr>
        <p:spPr>
          <a:xfrm>
            <a:off x="621438" y="566057"/>
            <a:ext cx="10732362" cy="5610906"/>
          </a:xfrm>
        </p:spPr>
        <p:txBody>
          <a:bodyPr>
            <a:normAutofit/>
          </a:bodyPr>
          <a:lstStyle/>
          <a:p>
            <a:pPr marL="342900" indent="-342900" algn="just">
              <a:buFont typeface="+mj-lt"/>
              <a:buAutoNum type="arabicPeriod" startAt="4"/>
            </a:pPr>
            <a:r>
              <a:rPr lang="en-GB" sz="2000" dirty="0" err="1"/>
              <a:t>Analisis</a:t>
            </a:r>
            <a:r>
              <a:rPr lang="en-GB" sz="2000" dirty="0"/>
              <a:t> </a:t>
            </a:r>
            <a:r>
              <a:rPr lang="en-GB" sz="2000" dirty="0" err="1"/>
              <a:t>mengenai</a:t>
            </a:r>
            <a:r>
              <a:rPr lang="en-GB" sz="2000" dirty="0"/>
              <a:t> </a:t>
            </a:r>
            <a:r>
              <a:rPr lang="en-GB" sz="2000" dirty="0" err="1"/>
              <a:t>ini</a:t>
            </a:r>
            <a:r>
              <a:rPr lang="en-GB" sz="2000" dirty="0"/>
              <a:t> dan </a:t>
            </a:r>
            <a:r>
              <a:rPr lang="en-GB" sz="2000" dirty="0" err="1"/>
              <a:t>definisi</a:t>
            </a:r>
            <a:r>
              <a:rPr lang="en-GB" sz="2000" dirty="0"/>
              <a:t> lain </a:t>
            </a:r>
            <a:r>
              <a:rPr lang="en-GB" sz="2000" dirty="0" err="1"/>
              <a:t>bagi</a:t>
            </a:r>
            <a:r>
              <a:rPr lang="en-GB" sz="2000" dirty="0"/>
              <a:t> </a:t>
            </a:r>
            <a:r>
              <a:rPr lang="en-GB" sz="2000" dirty="0" err="1"/>
              <a:t>perancangan</a:t>
            </a:r>
            <a:r>
              <a:rPr lang="en-GB" sz="2000" dirty="0"/>
              <a:t> program </a:t>
            </a:r>
            <a:r>
              <a:rPr lang="en-GB" sz="2000" dirty="0" err="1"/>
              <a:t>pengembangan</a:t>
            </a:r>
            <a:r>
              <a:rPr lang="en-GB" sz="2000" dirty="0"/>
              <a:t> </a:t>
            </a:r>
            <a:r>
              <a:rPr lang="en-GB" sz="2000" dirty="0" err="1"/>
              <a:t>adalah</a:t>
            </a:r>
            <a:r>
              <a:rPr lang="en-GB" sz="2000" dirty="0"/>
              <a:t>:</a:t>
            </a:r>
          </a:p>
          <a:p>
            <a:pPr lvl="1" algn="just"/>
            <a:r>
              <a:rPr lang="en-GB" sz="2000" dirty="0" err="1"/>
              <a:t>Merupakan</a:t>
            </a:r>
            <a:r>
              <a:rPr lang="en-GB" sz="2000" dirty="0"/>
              <a:t> proses </a:t>
            </a:r>
            <a:r>
              <a:rPr lang="en-GB" sz="2000" dirty="0" err="1"/>
              <a:t>sosial</a:t>
            </a:r>
            <a:r>
              <a:rPr lang="en-GB" sz="2000" dirty="0"/>
              <a:t> </a:t>
            </a:r>
            <a:r>
              <a:rPr lang="en-GB" sz="2000" dirty="0" err="1"/>
              <a:t>membuat</a:t>
            </a:r>
            <a:r>
              <a:rPr lang="en-GB" sz="2000" dirty="0"/>
              <a:t> </a:t>
            </a:r>
            <a:r>
              <a:rPr lang="en-GB" sz="2000" dirty="0" err="1"/>
              <a:t>keputusan</a:t>
            </a:r>
            <a:endParaRPr lang="en-GB" sz="2000" dirty="0"/>
          </a:p>
          <a:p>
            <a:pPr lvl="1" algn="just"/>
            <a:r>
              <a:rPr lang="en-GB" sz="2000" dirty="0" err="1"/>
              <a:t>Melibatkan</a:t>
            </a:r>
            <a:r>
              <a:rPr lang="en-GB" sz="2000" dirty="0"/>
              <a:t> </a:t>
            </a:r>
            <a:r>
              <a:rPr lang="en-GB" sz="2000" dirty="0" err="1"/>
              <a:t>pemikiran</a:t>
            </a:r>
            <a:r>
              <a:rPr lang="en-GB" sz="2000" dirty="0"/>
              <a:t> </a:t>
            </a:r>
            <a:r>
              <a:rPr lang="en-GB" sz="2000" dirty="0" err="1"/>
              <a:t>awal</a:t>
            </a:r>
            <a:endParaRPr lang="en-GB" sz="2000" dirty="0"/>
          </a:p>
          <a:p>
            <a:pPr lvl="1" algn="just"/>
            <a:r>
              <a:rPr lang="en-GB" sz="2000" dirty="0" err="1"/>
              <a:t>Merupakan</a:t>
            </a:r>
            <a:r>
              <a:rPr lang="en-GB" sz="2000" dirty="0"/>
              <a:t> proses </a:t>
            </a:r>
            <a:r>
              <a:rPr lang="en-GB" sz="2000" dirty="0" err="1"/>
              <a:t>langkah</a:t>
            </a:r>
            <a:r>
              <a:rPr lang="en-GB" sz="2000" dirty="0"/>
              <a:t> demi </a:t>
            </a:r>
            <a:r>
              <a:rPr lang="en-GB" sz="2000" dirty="0" err="1"/>
              <a:t>langkah</a:t>
            </a:r>
            <a:r>
              <a:rPr lang="en-GB" sz="2000" dirty="0"/>
              <a:t> yang </a:t>
            </a:r>
            <a:r>
              <a:rPr lang="en-GB" sz="2000" dirty="0" err="1"/>
              <a:t>progresif</a:t>
            </a:r>
            <a:endParaRPr lang="en-GB" sz="2000" dirty="0"/>
          </a:p>
          <a:p>
            <a:pPr lvl="1" algn="just"/>
            <a:r>
              <a:rPr lang="en-GB" sz="2000" dirty="0" err="1"/>
              <a:t>Menggunakan</a:t>
            </a:r>
            <a:r>
              <a:rPr lang="en-GB" sz="2000" dirty="0"/>
              <a:t> </a:t>
            </a:r>
            <a:r>
              <a:rPr lang="en-GB" sz="2000" dirty="0" err="1"/>
              <a:t>cara</a:t>
            </a:r>
            <a:r>
              <a:rPr lang="en-GB" sz="2000" dirty="0"/>
              <a:t> </a:t>
            </a:r>
            <a:r>
              <a:rPr lang="en-GB" sz="2000" dirty="0" err="1"/>
              <a:t>pendidikan</a:t>
            </a:r>
            <a:r>
              <a:rPr lang="en-GB" sz="2000" dirty="0"/>
              <a:t> </a:t>
            </a:r>
            <a:r>
              <a:rPr lang="en-GB" sz="2000" dirty="0" err="1"/>
              <a:t>dalam</a:t>
            </a:r>
            <a:r>
              <a:rPr lang="en-GB" sz="2000" dirty="0"/>
              <a:t> </a:t>
            </a:r>
            <a:r>
              <a:rPr lang="en-GB" sz="2000" dirty="0" err="1"/>
              <a:t>menentukan</a:t>
            </a:r>
            <a:r>
              <a:rPr lang="en-GB" sz="2000" dirty="0"/>
              <a:t> </a:t>
            </a:r>
            <a:r>
              <a:rPr lang="en-GB" sz="2000" dirty="0" err="1"/>
              <a:t>matlamat</a:t>
            </a:r>
            <a:r>
              <a:rPr lang="en-GB" sz="2000" dirty="0"/>
              <a:t> dan </a:t>
            </a:r>
            <a:r>
              <a:rPr lang="en-GB" sz="2000" dirty="0" err="1"/>
              <a:t>situasi</a:t>
            </a:r>
            <a:endParaRPr lang="en-GB" sz="2000" dirty="0"/>
          </a:p>
          <a:p>
            <a:pPr lvl="1" algn="just"/>
            <a:r>
              <a:rPr lang="en-GB" sz="2000" dirty="0" err="1"/>
              <a:t>Dibina</a:t>
            </a:r>
            <a:r>
              <a:rPr lang="en-GB" sz="2000" dirty="0"/>
              <a:t> </a:t>
            </a:r>
            <a:r>
              <a:rPr lang="en-GB" sz="2000" dirty="0" err="1"/>
              <a:t>berdasarkan</a:t>
            </a:r>
            <a:r>
              <a:rPr lang="en-GB" sz="2000" dirty="0"/>
              <a:t> </a:t>
            </a:r>
            <a:r>
              <a:rPr lang="en-GB" sz="2000" dirty="0" err="1"/>
              <a:t>peningkatan</a:t>
            </a:r>
            <a:r>
              <a:rPr lang="en-GB" sz="2000" dirty="0"/>
              <a:t> </a:t>
            </a:r>
            <a:r>
              <a:rPr lang="en-GB" sz="2000" dirty="0" err="1"/>
              <a:t>teknologi</a:t>
            </a:r>
            <a:r>
              <a:rPr lang="en-GB" sz="2000" dirty="0"/>
              <a:t>, orang, </a:t>
            </a:r>
            <a:r>
              <a:rPr lang="en-GB" sz="2000" dirty="0" err="1"/>
              <a:t>keperluan</a:t>
            </a:r>
            <a:r>
              <a:rPr lang="en-GB" sz="2000" dirty="0"/>
              <a:t>, </a:t>
            </a:r>
            <a:r>
              <a:rPr lang="en-GB" sz="2000" dirty="0" err="1"/>
              <a:t>minat</a:t>
            </a:r>
            <a:r>
              <a:rPr lang="en-GB" sz="2000" dirty="0"/>
              <a:t>, </a:t>
            </a:r>
            <a:r>
              <a:rPr lang="en-GB" sz="2000" dirty="0" err="1"/>
              <a:t>sumber</a:t>
            </a:r>
            <a:r>
              <a:rPr lang="en-GB" sz="2000" dirty="0"/>
              <a:t>, </a:t>
            </a:r>
            <a:r>
              <a:rPr lang="en-GB" sz="2000" dirty="0" err="1"/>
              <a:t>nilai</a:t>
            </a:r>
            <a:r>
              <a:rPr lang="en-GB" sz="2000" dirty="0"/>
              <a:t>, </a:t>
            </a:r>
            <a:r>
              <a:rPr lang="en-GB" sz="2000" dirty="0" err="1"/>
              <a:t>sikap</a:t>
            </a:r>
            <a:r>
              <a:rPr lang="en-GB" sz="2000" dirty="0"/>
              <a:t> dan </a:t>
            </a:r>
            <a:r>
              <a:rPr lang="en-GB" sz="2000" dirty="0" err="1"/>
              <a:t>kemahiran</a:t>
            </a:r>
            <a:r>
              <a:rPr lang="en-GB" sz="2000" dirty="0"/>
              <a:t> </a:t>
            </a:r>
            <a:r>
              <a:rPr lang="en-GB" sz="2000" dirty="0" err="1"/>
              <a:t>mereka</a:t>
            </a:r>
            <a:endParaRPr lang="en-GB" sz="2000" dirty="0"/>
          </a:p>
          <a:p>
            <a:pPr lvl="1" algn="just"/>
            <a:r>
              <a:rPr lang="en-GB" sz="2000" dirty="0"/>
              <a:t>Hasil </a:t>
            </a:r>
            <a:r>
              <a:rPr lang="en-GB" sz="2000" dirty="0" err="1"/>
              <a:t>akhir</a:t>
            </a:r>
            <a:r>
              <a:rPr lang="en-GB" sz="2000" dirty="0"/>
              <a:t> </a:t>
            </a:r>
            <a:r>
              <a:rPr lang="en-GB" sz="2000" dirty="0" err="1"/>
              <a:t>ialah</a:t>
            </a:r>
            <a:r>
              <a:rPr lang="en-GB" sz="2000" dirty="0"/>
              <a:t> </a:t>
            </a:r>
            <a:r>
              <a:rPr lang="en-GB" sz="2000" dirty="0" err="1"/>
              <a:t>pernyataan</a:t>
            </a:r>
            <a:r>
              <a:rPr lang="en-GB" sz="2000" dirty="0"/>
              <a:t> </a:t>
            </a:r>
            <a:r>
              <a:rPr lang="en-GB" sz="2000" dirty="0" err="1"/>
              <a:t>bertulis</a:t>
            </a:r>
            <a:r>
              <a:rPr lang="en-GB" sz="2000" dirty="0"/>
              <a:t> </a:t>
            </a:r>
            <a:r>
              <a:rPr lang="en-GB" sz="2000" dirty="0" err="1"/>
              <a:t>tentang</a:t>
            </a:r>
            <a:r>
              <a:rPr lang="en-GB" sz="2000" dirty="0"/>
              <a:t> </a:t>
            </a:r>
            <a:r>
              <a:rPr lang="en-GB" sz="2000" dirty="0" err="1"/>
              <a:t>situasi</a:t>
            </a:r>
            <a:r>
              <a:rPr lang="en-GB" sz="2000" dirty="0"/>
              <a:t>, </a:t>
            </a:r>
            <a:r>
              <a:rPr lang="en-GB" sz="2000" dirty="0" err="1"/>
              <a:t>masalah</a:t>
            </a:r>
            <a:r>
              <a:rPr lang="en-GB" sz="2000" dirty="0"/>
              <a:t>, </a:t>
            </a:r>
            <a:r>
              <a:rPr lang="en-GB" sz="2000" dirty="0" err="1"/>
              <a:t>objektif</a:t>
            </a:r>
            <a:r>
              <a:rPr lang="en-GB" sz="2000" dirty="0"/>
              <a:t> dan </a:t>
            </a:r>
            <a:r>
              <a:rPr lang="en-GB" sz="2000" dirty="0" err="1"/>
              <a:t>penyelesaian</a:t>
            </a:r>
            <a:endParaRPr lang="en-GB" sz="2000" dirty="0"/>
          </a:p>
          <a:p>
            <a:pPr marL="457200" lvl="1" indent="0" algn="just">
              <a:buNone/>
            </a:pPr>
            <a:endParaRPr lang="en-GB" sz="2000" dirty="0"/>
          </a:p>
          <a:p>
            <a:pPr marL="342900" indent="-342900" algn="just">
              <a:buFont typeface="+mj-lt"/>
              <a:buAutoNum type="arabicPeriod" startAt="5"/>
            </a:pPr>
            <a:r>
              <a:rPr lang="en-GB" sz="2000" dirty="0"/>
              <a:t>Oleh </a:t>
            </a:r>
            <a:r>
              <a:rPr lang="en-GB" sz="2000" dirty="0" err="1"/>
              <a:t>itu</a:t>
            </a:r>
            <a:r>
              <a:rPr lang="en-GB" sz="2000" dirty="0"/>
              <a:t> </a:t>
            </a:r>
            <a:r>
              <a:rPr lang="en-GB" sz="2000" dirty="0" err="1"/>
              <a:t>perancangan</a:t>
            </a:r>
            <a:r>
              <a:rPr lang="en-GB" sz="2000" dirty="0"/>
              <a:t> program </a:t>
            </a:r>
            <a:r>
              <a:rPr lang="en-GB" sz="2000" dirty="0" err="1"/>
              <a:t>pengembangan</a:t>
            </a:r>
            <a:r>
              <a:rPr lang="en-GB" sz="2000" dirty="0"/>
              <a:t> </a:t>
            </a:r>
            <a:r>
              <a:rPr lang="en-GB" sz="2000" dirty="0" err="1"/>
              <a:t>boleh</a:t>
            </a:r>
            <a:r>
              <a:rPr lang="en-GB" sz="2000" dirty="0"/>
              <a:t> </a:t>
            </a:r>
            <a:r>
              <a:rPr lang="en-GB" sz="2000" dirty="0" err="1"/>
              <a:t>ditakrifkan</a:t>
            </a:r>
            <a:r>
              <a:rPr lang="en-GB" sz="2000" dirty="0"/>
              <a:t> </a:t>
            </a:r>
            <a:r>
              <a:rPr lang="en-GB" sz="2000" dirty="0" err="1"/>
              <a:t>sebagai</a:t>
            </a:r>
            <a:r>
              <a:rPr lang="en-GB" sz="2000" dirty="0"/>
              <a:t>:</a:t>
            </a:r>
          </a:p>
          <a:p>
            <a:pPr lvl="1" algn="just"/>
            <a:r>
              <a:rPr lang="en-GB" sz="2000" dirty="0"/>
              <a:t>Proses </a:t>
            </a:r>
            <a:r>
              <a:rPr lang="en-GB" sz="2000" dirty="0" err="1"/>
              <a:t>membuat</a:t>
            </a:r>
            <a:r>
              <a:rPr lang="en-GB" sz="2000" dirty="0"/>
              <a:t> </a:t>
            </a:r>
            <a:r>
              <a:rPr lang="en-GB" sz="2000" dirty="0" err="1"/>
              <a:t>keputusan</a:t>
            </a:r>
            <a:r>
              <a:rPr lang="en-GB" sz="2000" dirty="0"/>
              <a:t>, </a:t>
            </a:r>
            <a:r>
              <a:rPr lang="en-GB" sz="2000" dirty="0" err="1"/>
              <a:t>tindakan</a:t>
            </a:r>
            <a:r>
              <a:rPr lang="en-GB" sz="2000" dirty="0"/>
              <a:t> </a:t>
            </a:r>
            <a:r>
              <a:rPr lang="en-GB" sz="2000" dirty="0" err="1"/>
              <a:t>sosial</a:t>
            </a:r>
            <a:r>
              <a:rPr lang="en-GB" sz="2000" dirty="0"/>
              <a:t> di mana </a:t>
            </a:r>
            <a:r>
              <a:rPr lang="en-GB" sz="2000" dirty="0" err="1"/>
              <a:t>pendidik</a:t>
            </a:r>
            <a:r>
              <a:rPr lang="en-GB" sz="2000" dirty="0"/>
              <a:t> </a:t>
            </a:r>
            <a:r>
              <a:rPr lang="en-GB" sz="2000" dirty="0" err="1"/>
              <a:t>pengembangan</a:t>
            </a:r>
            <a:r>
              <a:rPr lang="en-GB" sz="2000" dirty="0"/>
              <a:t> </a:t>
            </a:r>
            <a:r>
              <a:rPr lang="en-GB" sz="2000" dirty="0" err="1"/>
              <a:t>melibatkan</a:t>
            </a:r>
            <a:r>
              <a:rPr lang="en-GB" sz="2000" dirty="0"/>
              <a:t> wakil </a:t>
            </a:r>
            <a:r>
              <a:rPr lang="en-GB" sz="2000" dirty="0" err="1"/>
              <a:t>rakyat</a:t>
            </a:r>
            <a:endParaRPr lang="en-GB" sz="2000" dirty="0"/>
          </a:p>
          <a:p>
            <a:pPr lvl="1" algn="just"/>
            <a:r>
              <a:rPr lang="en-GB" sz="2000" dirty="0" err="1"/>
              <a:t>Untuk</a:t>
            </a:r>
            <a:r>
              <a:rPr lang="en-GB" sz="2000" dirty="0"/>
              <a:t> </a:t>
            </a:r>
            <a:r>
              <a:rPr lang="en-GB" sz="2000" dirty="0" err="1"/>
              <a:t>menentukan</a:t>
            </a:r>
            <a:r>
              <a:rPr lang="en-GB" sz="2000" dirty="0"/>
              <a:t> </a:t>
            </a:r>
            <a:r>
              <a:rPr lang="en-GB" sz="2000" dirty="0" err="1"/>
              <a:t>keperluan</a:t>
            </a:r>
            <a:r>
              <a:rPr lang="en-GB" sz="2000" dirty="0"/>
              <a:t>, </a:t>
            </a:r>
            <a:r>
              <a:rPr lang="en-GB" sz="2000" dirty="0" err="1"/>
              <a:t>masalah</a:t>
            </a:r>
            <a:r>
              <a:rPr lang="en-GB" sz="2000" dirty="0"/>
              <a:t>, </a:t>
            </a:r>
            <a:r>
              <a:rPr lang="en-GB" sz="2000" dirty="0" err="1"/>
              <a:t>sumber</a:t>
            </a:r>
            <a:r>
              <a:rPr lang="en-GB" sz="2000" dirty="0"/>
              <a:t> dan </a:t>
            </a:r>
            <a:r>
              <a:rPr lang="en-GB" sz="2000" dirty="0" err="1"/>
              <a:t>keutamaan</a:t>
            </a:r>
            <a:r>
              <a:rPr lang="en-GB" sz="2000" dirty="0"/>
              <a:t> </a:t>
            </a:r>
            <a:r>
              <a:rPr lang="en-GB" sz="2000" dirty="0" err="1"/>
              <a:t>mereka</a:t>
            </a:r>
            <a:endParaRPr lang="en-GB" sz="2000" dirty="0"/>
          </a:p>
          <a:p>
            <a:pPr lvl="1" algn="just"/>
            <a:r>
              <a:rPr lang="en-GB" sz="2000" dirty="0" err="1"/>
              <a:t>Untuk</a:t>
            </a:r>
            <a:r>
              <a:rPr lang="en-GB" sz="2000" dirty="0"/>
              <a:t> </a:t>
            </a:r>
            <a:r>
              <a:rPr lang="en-GB" sz="2000" dirty="0" err="1"/>
              <a:t>memutuskan</a:t>
            </a:r>
            <a:r>
              <a:rPr lang="en-GB" sz="2000" dirty="0"/>
              <a:t> program </a:t>
            </a:r>
            <a:r>
              <a:rPr lang="en-GB" sz="2000" dirty="0" err="1"/>
              <a:t>pengembangan</a:t>
            </a:r>
            <a:r>
              <a:rPr lang="en-GB" sz="2000" dirty="0"/>
              <a:t> yang </a:t>
            </a:r>
            <a:r>
              <a:rPr lang="en-GB" sz="2000" dirty="0" err="1"/>
              <a:t>terdiri</a:t>
            </a:r>
            <a:r>
              <a:rPr lang="en-GB" sz="2000" dirty="0"/>
              <a:t> </a:t>
            </a:r>
            <a:r>
              <a:rPr lang="en-GB" sz="2000" dirty="0" err="1"/>
              <a:t>daripada</a:t>
            </a:r>
            <a:r>
              <a:rPr lang="en-GB" sz="2000" dirty="0"/>
              <a:t> </a:t>
            </a:r>
            <a:r>
              <a:rPr lang="en-GB" sz="2000" dirty="0" err="1"/>
              <a:t>analisis</a:t>
            </a:r>
            <a:r>
              <a:rPr lang="en-GB" sz="2000" dirty="0"/>
              <a:t> </a:t>
            </a:r>
            <a:r>
              <a:rPr lang="en-GB" sz="2000" dirty="0" err="1"/>
              <a:t>situasi</a:t>
            </a:r>
            <a:r>
              <a:rPr lang="en-GB" sz="2000" dirty="0"/>
              <a:t>, </a:t>
            </a:r>
            <a:r>
              <a:rPr lang="en-GB" sz="2000" dirty="0" err="1"/>
              <a:t>masalah</a:t>
            </a:r>
            <a:r>
              <a:rPr lang="en-GB" sz="2000" dirty="0"/>
              <a:t>, </a:t>
            </a:r>
            <a:r>
              <a:rPr lang="en-GB" sz="2000" dirty="0" err="1"/>
              <a:t>objektif</a:t>
            </a:r>
            <a:r>
              <a:rPr lang="en-GB" sz="2000" dirty="0"/>
              <a:t> dan </a:t>
            </a:r>
            <a:r>
              <a:rPr lang="en-GB" sz="2000" dirty="0" err="1"/>
              <a:t>penyelesaian</a:t>
            </a:r>
            <a:endParaRPr lang="en-GB" sz="2000" dirty="0"/>
          </a:p>
          <a:p>
            <a:pPr lvl="1" algn="just"/>
            <a:r>
              <a:rPr lang="en-GB" sz="2000" dirty="0"/>
              <a:t>Yang </a:t>
            </a:r>
            <a:r>
              <a:rPr lang="en-GB" sz="2000" dirty="0" err="1"/>
              <a:t>akan</a:t>
            </a:r>
            <a:r>
              <a:rPr lang="en-GB" sz="2000" dirty="0"/>
              <a:t> </a:t>
            </a:r>
            <a:r>
              <a:rPr lang="en-GB" sz="2000" dirty="0" err="1"/>
              <a:t>menjadi</a:t>
            </a:r>
            <a:r>
              <a:rPr lang="en-GB" sz="2000" dirty="0"/>
              <a:t> </a:t>
            </a:r>
            <a:r>
              <a:rPr lang="en-GB" sz="2000" dirty="0" err="1"/>
              <a:t>asas</a:t>
            </a:r>
            <a:r>
              <a:rPr lang="en-GB" sz="2000" dirty="0"/>
              <a:t> </a:t>
            </a:r>
            <a:r>
              <a:rPr lang="en-GB" sz="2000" dirty="0" err="1"/>
              <a:t>kepada</a:t>
            </a:r>
            <a:r>
              <a:rPr lang="en-GB" sz="2000" dirty="0"/>
              <a:t> </a:t>
            </a:r>
            <a:r>
              <a:rPr lang="en-GB" sz="2000" dirty="0" err="1"/>
              <a:t>rancangan</a:t>
            </a:r>
            <a:r>
              <a:rPr lang="en-GB" sz="2000" dirty="0"/>
              <a:t> Pendidikan </a:t>
            </a:r>
            <a:r>
              <a:rPr lang="en-GB" sz="2000" dirty="0" err="1"/>
              <a:t>pengembangan</a:t>
            </a:r>
            <a:r>
              <a:rPr lang="en-GB" sz="2000" dirty="0"/>
              <a:t> </a:t>
            </a:r>
            <a:r>
              <a:rPr lang="en-GB" sz="2000" dirty="0" err="1"/>
              <a:t>untuk</a:t>
            </a:r>
            <a:r>
              <a:rPr lang="en-GB" sz="2000" dirty="0"/>
              <a:t> </a:t>
            </a:r>
            <a:r>
              <a:rPr lang="en-GB" sz="2000" dirty="0" err="1"/>
              <a:t>tempoh</a:t>
            </a:r>
            <a:r>
              <a:rPr lang="en-GB" sz="2000" dirty="0"/>
              <a:t> </a:t>
            </a:r>
            <a:r>
              <a:rPr lang="en-GB" sz="2000" dirty="0" err="1"/>
              <a:t>tertentu</a:t>
            </a:r>
            <a:endParaRPr lang="en-GB" sz="2000" dirty="0"/>
          </a:p>
        </p:txBody>
      </p:sp>
    </p:spTree>
    <p:extLst>
      <p:ext uri="{BB962C8B-B14F-4D97-AF65-F5344CB8AC3E}">
        <p14:creationId xmlns:p14="http://schemas.microsoft.com/office/powerpoint/2010/main" val="374641324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FE737-3CEA-4DBF-98E5-81B17347C815}"/>
              </a:ext>
            </a:extLst>
          </p:cNvPr>
          <p:cNvSpPr>
            <a:spLocks noGrp="1"/>
          </p:cNvSpPr>
          <p:nvPr>
            <p:ph type="title"/>
          </p:nvPr>
        </p:nvSpPr>
        <p:spPr>
          <a:xfrm>
            <a:off x="559293" y="2303047"/>
            <a:ext cx="4164379" cy="2674198"/>
          </a:xfrm>
        </p:spPr>
        <p:txBody>
          <a:bodyPr anchor="t">
            <a:normAutofit/>
          </a:bodyPr>
          <a:lstStyle/>
          <a:p>
            <a:r>
              <a:rPr lang="en-GB" b="1" dirty="0" err="1"/>
              <a:t>Rasional</a:t>
            </a:r>
            <a:r>
              <a:rPr lang="en-GB" b="1" dirty="0"/>
              <a:t> </a:t>
            </a:r>
            <a:r>
              <a:rPr lang="en-GB" b="1" dirty="0" err="1"/>
              <a:t>Perancangan</a:t>
            </a:r>
            <a:r>
              <a:rPr lang="en-GB" b="1" dirty="0"/>
              <a:t> Program</a:t>
            </a:r>
          </a:p>
        </p:txBody>
      </p:sp>
      <p:graphicFrame>
        <p:nvGraphicFramePr>
          <p:cNvPr id="5" name="Content Placeholder 2">
            <a:extLst>
              <a:ext uri="{FF2B5EF4-FFF2-40B4-BE49-F238E27FC236}">
                <a16:creationId xmlns:a16="http://schemas.microsoft.com/office/drawing/2014/main" id="{3AB1FB32-38F6-B9E9-9860-F5C6F9FF43B3}"/>
              </a:ext>
            </a:extLst>
          </p:cNvPr>
          <p:cNvGraphicFramePr>
            <a:graphicFrameLocks noGrp="1"/>
          </p:cNvGraphicFramePr>
          <p:nvPr>
            <p:ph idx="1"/>
            <p:extLst>
              <p:ext uri="{D42A27DB-BD31-4B8C-83A1-F6EECF244321}">
                <p14:modId xmlns:p14="http://schemas.microsoft.com/office/powerpoint/2010/main" val="4272772579"/>
              </p:ext>
            </p:extLst>
          </p:nvPr>
        </p:nvGraphicFramePr>
        <p:xfrm>
          <a:off x="5141913" y="803275"/>
          <a:ext cx="5913437" cy="4637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3945084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4C8805-9DF5-48C6-B65B-E7FA30341ECF}"/>
              </a:ext>
            </a:extLst>
          </p:cNvPr>
          <p:cNvSpPr>
            <a:spLocks noGrp="1"/>
          </p:cNvSpPr>
          <p:nvPr>
            <p:ph idx="1"/>
          </p:nvPr>
        </p:nvSpPr>
        <p:spPr>
          <a:xfrm>
            <a:off x="1374843" y="505839"/>
            <a:ext cx="10515600" cy="5450731"/>
          </a:xfrm>
        </p:spPr>
        <p:txBody>
          <a:bodyPr>
            <a:noAutofit/>
          </a:bodyPr>
          <a:lstStyle/>
          <a:p>
            <a:pPr algn="just"/>
            <a:r>
              <a:rPr lang="en-GB" sz="2000" dirty="0" err="1"/>
              <a:t>Menurut</a:t>
            </a:r>
            <a:r>
              <a:rPr lang="en-GB" sz="2000" dirty="0"/>
              <a:t> Kelsey dan Hearne (1949), </a:t>
            </a:r>
            <a:r>
              <a:rPr lang="en-GB" sz="2000" dirty="0" err="1"/>
              <a:t>perancangan</a:t>
            </a:r>
            <a:r>
              <a:rPr lang="en-GB" sz="2000" dirty="0"/>
              <a:t> program </a:t>
            </a:r>
            <a:r>
              <a:rPr lang="en-GB" sz="2000" dirty="0" err="1"/>
              <a:t>pengembangan</a:t>
            </a:r>
            <a:r>
              <a:rPr lang="en-GB" sz="2000" dirty="0"/>
              <a:t> yang </a:t>
            </a:r>
            <a:r>
              <a:rPr lang="en-GB" sz="2000" dirty="0" err="1"/>
              <a:t>mantap</a:t>
            </a:r>
            <a:r>
              <a:rPr lang="en-GB" sz="2000" dirty="0"/>
              <a:t> </a:t>
            </a:r>
            <a:r>
              <a:rPr lang="en-GB" sz="2000" dirty="0" err="1"/>
              <a:t>adalah</a:t>
            </a:r>
            <a:r>
              <a:rPr lang="en-GB" sz="2000" dirty="0"/>
              <a:t> </a:t>
            </a:r>
            <a:r>
              <a:rPr lang="en-GB" sz="2000" dirty="0" err="1"/>
              <a:t>berdasarkan</a:t>
            </a:r>
            <a:r>
              <a:rPr lang="en-GB" sz="2000" dirty="0"/>
              <a:t> </a:t>
            </a:r>
            <a:r>
              <a:rPr lang="en-GB" sz="2000" dirty="0" err="1"/>
              <a:t>analisis</a:t>
            </a:r>
            <a:r>
              <a:rPr lang="en-GB" sz="2000" dirty="0"/>
              <a:t> </a:t>
            </a:r>
            <a:r>
              <a:rPr lang="en-GB" sz="2000" dirty="0" err="1"/>
              <a:t>fakta</a:t>
            </a:r>
            <a:r>
              <a:rPr lang="en-GB" sz="2000" dirty="0"/>
              <a:t> </a:t>
            </a:r>
            <a:r>
              <a:rPr lang="en-GB" sz="2000" dirty="0" err="1"/>
              <a:t>dalam</a:t>
            </a:r>
            <a:r>
              <a:rPr lang="en-GB" sz="2000" dirty="0"/>
              <a:t> </a:t>
            </a:r>
            <a:r>
              <a:rPr lang="en-GB" sz="2000" dirty="0" err="1"/>
              <a:t>situasi</a:t>
            </a:r>
            <a:r>
              <a:rPr lang="en-GB" sz="2000" dirty="0"/>
              <a:t>;</a:t>
            </a:r>
          </a:p>
          <a:p>
            <a:pPr lvl="1" algn="just"/>
            <a:r>
              <a:rPr lang="en-GB" sz="2000" dirty="0" err="1"/>
              <a:t>Memilih</a:t>
            </a:r>
            <a:r>
              <a:rPr lang="en-GB" sz="2000" dirty="0"/>
              <a:t> </a:t>
            </a:r>
            <a:r>
              <a:rPr lang="en-GB" sz="2000" dirty="0" err="1"/>
              <a:t>masalah</a:t>
            </a:r>
            <a:r>
              <a:rPr lang="en-GB" sz="2000" dirty="0"/>
              <a:t> </a:t>
            </a:r>
            <a:r>
              <a:rPr lang="en-GB" sz="2000" dirty="0" err="1"/>
              <a:t>berdasarkan</a:t>
            </a:r>
            <a:r>
              <a:rPr lang="en-GB" sz="2000" dirty="0"/>
              <a:t> </a:t>
            </a:r>
            <a:r>
              <a:rPr lang="en-GB" sz="2000" dirty="0" err="1"/>
              <a:t>keperluan</a:t>
            </a:r>
            <a:endParaRPr lang="en-GB" sz="2000" dirty="0"/>
          </a:p>
          <a:p>
            <a:pPr lvl="1" algn="just"/>
            <a:r>
              <a:rPr lang="en-GB" sz="2000" dirty="0" err="1"/>
              <a:t>Menentukan</a:t>
            </a:r>
            <a:r>
              <a:rPr lang="en-GB" sz="2000" dirty="0"/>
              <a:t> </a:t>
            </a:r>
            <a:r>
              <a:rPr lang="en-GB" sz="2000" dirty="0" err="1"/>
              <a:t>objektif</a:t>
            </a:r>
            <a:r>
              <a:rPr lang="en-GB" sz="2000" dirty="0"/>
              <a:t> dan </a:t>
            </a:r>
            <a:r>
              <a:rPr lang="en-GB" sz="2000" dirty="0" err="1"/>
              <a:t>penyelesaian</a:t>
            </a:r>
            <a:r>
              <a:rPr lang="en-GB" sz="2000" dirty="0"/>
              <a:t> yang </a:t>
            </a:r>
            <a:r>
              <a:rPr lang="en-GB" sz="2000" dirty="0" err="1"/>
              <a:t>menawarkan</a:t>
            </a:r>
            <a:r>
              <a:rPr lang="en-GB" sz="2000" dirty="0"/>
              <a:t> </a:t>
            </a:r>
            <a:r>
              <a:rPr lang="en-GB" sz="2000" dirty="0" err="1"/>
              <a:t>kepuasan</a:t>
            </a:r>
            <a:endParaRPr lang="en-GB" sz="2000" dirty="0"/>
          </a:p>
          <a:p>
            <a:pPr lvl="1" algn="just"/>
            <a:r>
              <a:rPr lang="en-GB" sz="2000" dirty="0" err="1"/>
              <a:t>Mencerminkan</a:t>
            </a:r>
            <a:r>
              <a:rPr lang="en-GB" sz="2000" dirty="0"/>
              <a:t> </a:t>
            </a:r>
            <a:r>
              <a:rPr lang="en-GB" sz="2000" dirty="0" err="1"/>
              <a:t>prestasi</a:t>
            </a:r>
            <a:r>
              <a:rPr lang="en-GB" sz="2000" dirty="0"/>
              <a:t> </a:t>
            </a:r>
            <a:r>
              <a:rPr lang="en-GB" sz="2000" dirty="0" err="1"/>
              <a:t>dengan</a:t>
            </a:r>
            <a:r>
              <a:rPr lang="en-GB" sz="2000" dirty="0"/>
              <a:t> </a:t>
            </a:r>
            <a:r>
              <a:rPr lang="en-GB" sz="2000" dirty="0" err="1"/>
              <a:t>fleksibiliti</a:t>
            </a:r>
            <a:endParaRPr lang="en-GB" sz="2000" dirty="0"/>
          </a:p>
          <a:p>
            <a:pPr lvl="1" algn="just"/>
            <a:r>
              <a:rPr lang="en-GB" sz="2000" dirty="0" err="1"/>
              <a:t>Menggabungkan</a:t>
            </a:r>
            <a:r>
              <a:rPr lang="en-GB" sz="2000" dirty="0"/>
              <a:t> </a:t>
            </a:r>
            <a:r>
              <a:rPr lang="en-GB" sz="2000" dirty="0" err="1"/>
              <a:t>keseimbangan</a:t>
            </a:r>
            <a:r>
              <a:rPr lang="en-GB" sz="2000" dirty="0"/>
              <a:t> </a:t>
            </a:r>
            <a:r>
              <a:rPr lang="en-GB" sz="2000" dirty="0" err="1"/>
              <a:t>dengan</a:t>
            </a:r>
            <a:r>
              <a:rPr lang="en-GB" sz="2000" dirty="0"/>
              <a:t> </a:t>
            </a:r>
            <a:r>
              <a:rPr lang="en-GB" sz="2000" dirty="0" err="1"/>
              <a:t>penekanan</a:t>
            </a:r>
            <a:endParaRPr lang="en-GB" sz="2000" dirty="0"/>
          </a:p>
          <a:p>
            <a:pPr lvl="1" algn="just"/>
            <a:r>
              <a:rPr lang="en-GB" sz="2000" dirty="0" err="1"/>
              <a:t>Membayangkan</a:t>
            </a:r>
            <a:r>
              <a:rPr lang="en-GB" sz="2000" dirty="0"/>
              <a:t> </a:t>
            </a:r>
            <a:r>
              <a:rPr lang="en-GB" sz="2000" dirty="0" err="1"/>
              <a:t>rancangan</a:t>
            </a:r>
            <a:r>
              <a:rPr lang="en-GB" sz="2000" dirty="0"/>
              <a:t> </a:t>
            </a:r>
            <a:r>
              <a:rPr lang="en-GB" sz="2000" dirty="0" err="1"/>
              <a:t>kerja</a:t>
            </a:r>
            <a:r>
              <a:rPr lang="en-GB" sz="2000" dirty="0"/>
              <a:t> yang </a:t>
            </a:r>
            <a:r>
              <a:rPr lang="en-GB" sz="2000" dirty="0" err="1"/>
              <a:t>pasti</a:t>
            </a:r>
            <a:endParaRPr lang="en-GB" sz="2000" dirty="0"/>
          </a:p>
          <a:p>
            <a:pPr lvl="1" algn="just"/>
            <a:r>
              <a:rPr lang="en-GB" sz="2000" dirty="0" err="1"/>
              <a:t>Adalah</a:t>
            </a:r>
            <a:r>
              <a:rPr lang="en-GB" sz="2000" dirty="0"/>
              <a:t> proses yang </a:t>
            </a:r>
            <a:r>
              <a:rPr lang="en-GB" sz="2000" dirty="0" err="1"/>
              <a:t>berterusan</a:t>
            </a:r>
            <a:endParaRPr lang="en-GB" sz="2000" dirty="0"/>
          </a:p>
          <a:p>
            <a:pPr lvl="1" algn="just"/>
            <a:r>
              <a:rPr lang="en-GB" sz="2000" dirty="0" err="1"/>
              <a:t>Adalah</a:t>
            </a:r>
            <a:r>
              <a:rPr lang="en-GB" sz="2000" dirty="0"/>
              <a:t> </a:t>
            </a:r>
            <a:r>
              <a:rPr lang="en-GB" sz="2000" dirty="0" err="1"/>
              <a:t>satu</a:t>
            </a:r>
            <a:r>
              <a:rPr lang="en-GB" sz="2000" dirty="0"/>
              <a:t> proses </a:t>
            </a:r>
            <a:r>
              <a:rPr lang="en-GB" sz="2000" dirty="0" err="1"/>
              <a:t>pengajaran</a:t>
            </a:r>
            <a:endParaRPr lang="en-GB" sz="2000" dirty="0"/>
          </a:p>
          <a:p>
            <a:pPr lvl="1" algn="just"/>
            <a:r>
              <a:rPr lang="en-GB" sz="2000" dirty="0" err="1"/>
              <a:t>Adalah</a:t>
            </a:r>
            <a:r>
              <a:rPr lang="en-GB" sz="2000" dirty="0"/>
              <a:t> proses </a:t>
            </a:r>
            <a:r>
              <a:rPr lang="en-GB" sz="2000" dirty="0" err="1"/>
              <a:t>penyelarasan</a:t>
            </a:r>
            <a:endParaRPr lang="en-GB" sz="2000" dirty="0"/>
          </a:p>
          <a:p>
            <a:pPr lvl="1" algn="just"/>
            <a:r>
              <a:rPr lang="en-GB" sz="2000" dirty="0" err="1"/>
              <a:t>Melibatkan</a:t>
            </a:r>
            <a:r>
              <a:rPr lang="en-GB" sz="2000" dirty="0"/>
              <a:t> </a:t>
            </a:r>
            <a:r>
              <a:rPr lang="en-GB" sz="2000" dirty="0" err="1"/>
              <a:t>penduduk</a:t>
            </a:r>
            <a:r>
              <a:rPr lang="en-GB" sz="2000" dirty="0"/>
              <a:t> </a:t>
            </a:r>
            <a:r>
              <a:rPr lang="en-GB" sz="2000" dirty="0" err="1"/>
              <a:t>tempatan</a:t>
            </a:r>
            <a:r>
              <a:rPr lang="en-GB" sz="2000" dirty="0"/>
              <a:t> dan </a:t>
            </a:r>
            <a:r>
              <a:rPr lang="en-GB" sz="2000" dirty="0" err="1"/>
              <a:t>institusi</a:t>
            </a:r>
            <a:r>
              <a:rPr lang="en-GB" sz="2000" dirty="0"/>
              <a:t> </a:t>
            </a:r>
            <a:r>
              <a:rPr lang="en-GB" sz="2000" dirty="0" err="1"/>
              <a:t>mereka</a:t>
            </a:r>
            <a:endParaRPr lang="en-GB" sz="2000" dirty="0"/>
          </a:p>
          <a:p>
            <a:pPr lvl="1" algn="just"/>
            <a:r>
              <a:rPr lang="en-GB" sz="2000" dirty="0" err="1"/>
              <a:t>Menyediakan</a:t>
            </a:r>
            <a:r>
              <a:rPr lang="en-GB" sz="2000" dirty="0"/>
              <a:t> </a:t>
            </a:r>
            <a:r>
              <a:rPr lang="en-GB" sz="2000" dirty="0" err="1"/>
              <a:t>untuk</a:t>
            </a:r>
            <a:r>
              <a:rPr lang="en-GB" sz="2000" dirty="0"/>
              <a:t> </a:t>
            </a:r>
            <a:r>
              <a:rPr lang="en-GB" sz="2000" dirty="0" err="1"/>
              <a:t>penilaian</a:t>
            </a:r>
            <a:r>
              <a:rPr lang="en-GB" sz="2000" dirty="0"/>
              <a:t> </a:t>
            </a:r>
            <a:r>
              <a:rPr lang="en-GB" sz="2000" dirty="0" err="1"/>
              <a:t>keputusan</a:t>
            </a:r>
            <a:endParaRPr lang="en-GB" sz="2000" dirty="0"/>
          </a:p>
          <a:p>
            <a:pPr lvl="1" algn="just">
              <a:buFont typeface="Wingdings" panose="05000000000000000000" pitchFamily="2" charset="2"/>
              <a:buChar char="q"/>
            </a:pPr>
            <a:endParaRPr lang="en-GB" sz="2000" dirty="0"/>
          </a:p>
          <a:p>
            <a:pPr algn="just"/>
            <a:r>
              <a:rPr lang="en-GB" sz="2000" dirty="0"/>
              <a:t>Oleh </a:t>
            </a:r>
            <a:r>
              <a:rPr lang="en-GB" sz="2000" dirty="0" err="1"/>
              <a:t>itu</a:t>
            </a:r>
            <a:r>
              <a:rPr lang="en-GB" sz="2000" dirty="0"/>
              <a:t> </a:t>
            </a:r>
            <a:r>
              <a:rPr lang="en-GB" sz="2000" dirty="0" err="1"/>
              <a:t>boleh</a:t>
            </a:r>
            <a:r>
              <a:rPr lang="en-GB" sz="2000" dirty="0"/>
              <a:t> </a:t>
            </a:r>
            <a:r>
              <a:rPr lang="en-GB" sz="2000" dirty="0" err="1"/>
              <a:t>dikatakan</a:t>
            </a:r>
            <a:r>
              <a:rPr lang="en-GB" sz="2000" dirty="0"/>
              <a:t> </a:t>
            </a:r>
            <a:r>
              <a:rPr lang="en-GB" sz="2000" dirty="0" err="1"/>
              <a:t>bahawa</a:t>
            </a:r>
            <a:r>
              <a:rPr lang="en-GB" sz="2000" dirty="0"/>
              <a:t> </a:t>
            </a:r>
            <a:r>
              <a:rPr lang="en-GB" sz="2000" dirty="0" err="1"/>
              <a:t>perancangan</a:t>
            </a:r>
            <a:r>
              <a:rPr lang="en-GB" sz="2000" dirty="0"/>
              <a:t> program </a:t>
            </a:r>
            <a:r>
              <a:rPr lang="en-GB" sz="2000" dirty="0" err="1"/>
              <a:t>adalah</a:t>
            </a:r>
            <a:r>
              <a:rPr lang="en-GB" sz="2000" dirty="0"/>
              <a:t> </a:t>
            </a:r>
            <a:r>
              <a:rPr lang="en-GB" sz="2000" dirty="0" err="1"/>
              <a:t>sebahagian</a:t>
            </a:r>
            <a:r>
              <a:rPr lang="en-GB" sz="2000" dirty="0"/>
              <a:t> </a:t>
            </a:r>
            <a:r>
              <a:rPr lang="en-GB" sz="2000" dirty="0" err="1"/>
              <a:t>daripada</a:t>
            </a:r>
            <a:r>
              <a:rPr lang="en-GB" sz="2000" dirty="0"/>
              <a:t> proses </a:t>
            </a:r>
            <a:r>
              <a:rPr lang="en-GB" sz="2000" dirty="0" err="1"/>
              <a:t>pembangunan</a:t>
            </a:r>
            <a:r>
              <a:rPr lang="en-GB" sz="2000" dirty="0"/>
              <a:t> dan </a:t>
            </a:r>
            <a:r>
              <a:rPr lang="en-GB" sz="2000" dirty="0" err="1"/>
              <a:t>memastikan</a:t>
            </a:r>
            <a:r>
              <a:rPr lang="en-GB" sz="2000" dirty="0"/>
              <a:t> </a:t>
            </a:r>
            <a:r>
              <a:rPr lang="en-GB" sz="2000" dirty="0" err="1"/>
              <a:t>penggunaan</a:t>
            </a:r>
            <a:r>
              <a:rPr lang="en-GB" sz="2000" dirty="0"/>
              <a:t> </a:t>
            </a:r>
            <a:r>
              <a:rPr lang="en-GB" sz="2000" dirty="0" err="1"/>
              <a:t>sumber</a:t>
            </a:r>
            <a:r>
              <a:rPr lang="en-GB" sz="2000" dirty="0"/>
              <a:t>, </a:t>
            </a:r>
            <a:r>
              <a:rPr lang="en-GB" sz="2000" dirty="0" err="1"/>
              <a:t>akauntabiliti</a:t>
            </a:r>
            <a:r>
              <a:rPr lang="en-GB" sz="2000" dirty="0"/>
              <a:t> dan </a:t>
            </a:r>
            <a:r>
              <a:rPr lang="en-GB" sz="2000" dirty="0" err="1"/>
              <a:t>pembangunan</a:t>
            </a:r>
            <a:r>
              <a:rPr lang="en-GB" sz="2000" dirty="0"/>
              <a:t> </a:t>
            </a:r>
            <a:r>
              <a:rPr lang="en-GB" sz="2000" dirty="0" err="1"/>
              <a:t>manusia</a:t>
            </a:r>
            <a:r>
              <a:rPr lang="en-GB" sz="2000" dirty="0"/>
              <a:t> yang </a:t>
            </a:r>
            <a:r>
              <a:rPr lang="en-GB" sz="2000" dirty="0" err="1"/>
              <a:t>lebih</a:t>
            </a:r>
            <a:r>
              <a:rPr lang="en-GB" sz="2000" dirty="0"/>
              <a:t> </a:t>
            </a:r>
            <a:r>
              <a:rPr lang="en-GB" sz="2000" dirty="0" err="1"/>
              <a:t>baik</a:t>
            </a:r>
            <a:r>
              <a:rPr lang="en-GB" sz="2000" dirty="0"/>
              <a:t> dan </a:t>
            </a:r>
            <a:r>
              <a:rPr lang="en-GB" sz="2000" dirty="0" err="1"/>
              <a:t>cekap</a:t>
            </a:r>
            <a:r>
              <a:rPr lang="en-GB" sz="2000" dirty="0"/>
              <a:t>.</a:t>
            </a:r>
          </a:p>
        </p:txBody>
      </p:sp>
    </p:spTree>
    <p:extLst>
      <p:ext uri="{BB962C8B-B14F-4D97-AF65-F5344CB8AC3E}">
        <p14:creationId xmlns:p14="http://schemas.microsoft.com/office/powerpoint/2010/main" val="33697162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DB8F0-6477-44E9-BFB5-BED4E20DC871}"/>
              </a:ext>
            </a:extLst>
          </p:cNvPr>
          <p:cNvSpPr>
            <a:spLocks noGrp="1"/>
          </p:cNvSpPr>
          <p:nvPr>
            <p:ph type="title"/>
          </p:nvPr>
        </p:nvSpPr>
        <p:spPr>
          <a:xfrm>
            <a:off x="1964987" y="2299317"/>
            <a:ext cx="9089865" cy="1129683"/>
          </a:xfrm>
        </p:spPr>
        <p:txBody>
          <a:bodyPr vert="horz" lIns="91440" tIns="45720" rIns="91440" bIns="0" rtlCol="0" anchor="b">
            <a:normAutofit/>
          </a:bodyPr>
          <a:lstStyle/>
          <a:p>
            <a:pPr algn="ctr"/>
            <a:r>
              <a:rPr lang="en-US" sz="4800" b="1" dirty="0" err="1"/>
              <a:t>Prinsip</a:t>
            </a:r>
            <a:r>
              <a:rPr lang="en-US" sz="4800" b="1" dirty="0"/>
              <a:t> </a:t>
            </a:r>
            <a:r>
              <a:rPr lang="en-US" sz="4800" b="1" dirty="0" err="1"/>
              <a:t>Perancangan</a:t>
            </a:r>
            <a:r>
              <a:rPr lang="en-US" sz="4800" b="1" dirty="0"/>
              <a:t> Program</a:t>
            </a:r>
          </a:p>
        </p:txBody>
      </p:sp>
    </p:spTree>
    <p:extLst>
      <p:ext uri="{BB962C8B-B14F-4D97-AF65-F5344CB8AC3E}">
        <p14:creationId xmlns:p14="http://schemas.microsoft.com/office/powerpoint/2010/main" val="185096181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6D93A-B37A-4DC7-AAB5-F6243A54424A}"/>
              </a:ext>
            </a:extLst>
          </p:cNvPr>
          <p:cNvSpPr>
            <a:spLocks noGrp="1"/>
          </p:cNvSpPr>
          <p:nvPr>
            <p:ph type="title"/>
          </p:nvPr>
        </p:nvSpPr>
        <p:spPr/>
        <p:txBody>
          <a:bodyPr/>
          <a:lstStyle/>
          <a:p>
            <a:pPr algn="ctr"/>
            <a:r>
              <a:rPr lang="en-GB" b="1" dirty="0"/>
              <a:t>8 Langkah </a:t>
            </a:r>
            <a:r>
              <a:rPr lang="en-GB" b="1" dirty="0" err="1"/>
              <a:t>Asas</a:t>
            </a:r>
            <a:r>
              <a:rPr lang="en-GB" b="1" dirty="0"/>
              <a:t> </a:t>
            </a:r>
            <a:r>
              <a:rPr lang="en-GB" b="1" dirty="0" err="1"/>
              <a:t>Perancangan</a:t>
            </a:r>
            <a:r>
              <a:rPr lang="en-GB" b="1" dirty="0"/>
              <a:t> Program </a:t>
            </a:r>
            <a:r>
              <a:rPr lang="en-GB" b="1" dirty="0" err="1"/>
              <a:t>Pengembangan</a:t>
            </a:r>
            <a:endParaRPr lang="en-GB" b="1" dirty="0"/>
          </a:p>
        </p:txBody>
      </p:sp>
      <p:sp>
        <p:nvSpPr>
          <p:cNvPr id="3" name="Content Placeholder 2">
            <a:extLst>
              <a:ext uri="{FF2B5EF4-FFF2-40B4-BE49-F238E27FC236}">
                <a16:creationId xmlns:a16="http://schemas.microsoft.com/office/drawing/2014/main" id="{9A330354-1A14-45F8-AA14-5E0F8633E09F}"/>
              </a:ext>
            </a:extLst>
          </p:cNvPr>
          <p:cNvSpPr>
            <a:spLocks noGrp="1"/>
          </p:cNvSpPr>
          <p:nvPr>
            <p:ph idx="1"/>
          </p:nvPr>
        </p:nvSpPr>
        <p:spPr>
          <a:xfrm>
            <a:off x="1534696" y="2015732"/>
            <a:ext cx="9520158" cy="3908413"/>
          </a:xfrm>
        </p:spPr>
        <p:txBody>
          <a:bodyPr>
            <a:normAutofit/>
          </a:bodyPr>
          <a:lstStyle/>
          <a:p>
            <a:pPr marL="457200" indent="-457200" algn="just">
              <a:buFont typeface="+mj-lt"/>
              <a:buAutoNum type="arabicPeriod"/>
            </a:pPr>
            <a:r>
              <a:rPr lang="en-MY" sz="2400" dirty="0" err="1"/>
              <a:t>Pengumpulan</a:t>
            </a:r>
            <a:r>
              <a:rPr lang="en-MY" sz="2400" dirty="0"/>
              <a:t> Fakta</a:t>
            </a:r>
          </a:p>
          <a:p>
            <a:pPr marL="457200" indent="-457200" algn="just">
              <a:buFont typeface="+mj-lt"/>
              <a:buAutoNum type="arabicPeriod"/>
            </a:pPr>
            <a:r>
              <a:rPr lang="en-MY" sz="2400" dirty="0" err="1"/>
              <a:t>Analisis</a:t>
            </a:r>
            <a:r>
              <a:rPr lang="en-MY" sz="2400" dirty="0"/>
              <a:t> </a:t>
            </a:r>
            <a:r>
              <a:rPr lang="en-MY" sz="2400" dirty="0" err="1"/>
              <a:t>Situasi</a:t>
            </a:r>
            <a:endParaRPr lang="en-MY" sz="2400" dirty="0"/>
          </a:p>
          <a:p>
            <a:pPr marL="457200" indent="-457200" algn="just">
              <a:buFont typeface="+mj-lt"/>
              <a:buAutoNum type="arabicPeriod"/>
            </a:pPr>
            <a:r>
              <a:rPr lang="en-GB" sz="2400" dirty="0" err="1"/>
              <a:t>Pengenalpastian</a:t>
            </a:r>
            <a:r>
              <a:rPr lang="en-GB" sz="2400" dirty="0"/>
              <a:t> </a:t>
            </a:r>
            <a:r>
              <a:rPr lang="en-GB" sz="2400" dirty="0" err="1"/>
              <a:t>Masalah</a:t>
            </a:r>
            <a:endParaRPr lang="en-GB" sz="2400" dirty="0"/>
          </a:p>
          <a:p>
            <a:pPr marL="457200" indent="-457200" algn="just">
              <a:buFont typeface="+mj-lt"/>
              <a:buAutoNum type="arabicPeriod"/>
            </a:pPr>
            <a:r>
              <a:rPr lang="en-GB" sz="2400" dirty="0" err="1"/>
              <a:t>Penentuan</a:t>
            </a:r>
            <a:r>
              <a:rPr lang="en-GB" sz="2400" dirty="0"/>
              <a:t> </a:t>
            </a:r>
            <a:r>
              <a:rPr lang="en-GB" sz="2400" dirty="0" err="1"/>
              <a:t>Objektif</a:t>
            </a:r>
            <a:r>
              <a:rPr lang="en-GB" sz="2400" dirty="0"/>
              <a:t> Dan </a:t>
            </a:r>
            <a:r>
              <a:rPr lang="en-GB" sz="2400" dirty="0" err="1"/>
              <a:t>Matlamat</a:t>
            </a:r>
            <a:endParaRPr lang="en-GB" sz="2400" dirty="0"/>
          </a:p>
          <a:p>
            <a:pPr marL="457200" indent="-457200" algn="just">
              <a:buFont typeface="+mj-lt"/>
              <a:buAutoNum type="arabicPeriod"/>
            </a:pPr>
            <a:r>
              <a:rPr lang="sv-SE" sz="2400" dirty="0"/>
              <a:t>Membangunkan Pelan Kerja Dan Kalendar Operasi</a:t>
            </a:r>
          </a:p>
          <a:p>
            <a:pPr marL="457200" indent="-457200" algn="just">
              <a:buFont typeface="+mj-lt"/>
              <a:buAutoNum type="arabicPeriod"/>
            </a:pPr>
            <a:r>
              <a:rPr lang="fi-FI" sz="2400" dirty="0"/>
              <a:t>Pelan Kerja Susulan Dan Kalendar Operasi</a:t>
            </a:r>
          </a:p>
          <a:p>
            <a:pPr marL="457200" indent="-457200" algn="just">
              <a:buFont typeface="+mj-lt"/>
              <a:buAutoNum type="arabicPeriod"/>
            </a:pPr>
            <a:r>
              <a:rPr lang="en-GB" sz="2400" dirty="0" err="1"/>
              <a:t>Penilaian</a:t>
            </a:r>
            <a:r>
              <a:rPr lang="en-GB" sz="2400" dirty="0"/>
              <a:t> </a:t>
            </a:r>
            <a:r>
              <a:rPr lang="en-GB" sz="2400" dirty="0" err="1"/>
              <a:t>Perkembangan</a:t>
            </a:r>
            <a:endParaRPr lang="en-GB" sz="2400" dirty="0"/>
          </a:p>
          <a:p>
            <a:pPr marL="457200" indent="-457200" algn="just">
              <a:buFont typeface="+mj-lt"/>
              <a:buAutoNum type="arabicPeriod"/>
            </a:pPr>
            <a:r>
              <a:rPr lang="en-GB" sz="2400" dirty="0" err="1"/>
              <a:t>Pertimbangan</a:t>
            </a:r>
            <a:r>
              <a:rPr lang="en-GB" sz="2400" dirty="0"/>
              <a:t> </a:t>
            </a:r>
            <a:r>
              <a:rPr lang="en-GB" sz="2400" dirty="0" err="1"/>
              <a:t>Semula</a:t>
            </a:r>
            <a:r>
              <a:rPr lang="en-GB" sz="2400" dirty="0"/>
              <a:t> Dan </a:t>
            </a:r>
            <a:r>
              <a:rPr lang="en-GB" sz="2400" dirty="0" err="1"/>
              <a:t>Penyemakan</a:t>
            </a:r>
            <a:r>
              <a:rPr lang="en-GB" sz="2400" dirty="0"/>
              <a:t> Program</a:t>
            </a:r>
          </a:p>
          <a:p>
            <a:pPr marL="457200" indent="-457200" algn="just">
              <a:buFont typeface="+mj-lt"/>
              <a:buAutoNum type="arabicPeriod"/>
            </a:pPr>
            <a:endParaRPr lang="en-GB" sz="2400" dirty="0"/>
          </a:p>
        </p:txBody>
      </p:sp>
    </p:spTree>
    <p:extLst>
      <p:ext uri="{BB962C8B-B14F-4D97-AF65-F5344CB8AC3E}">
        <p14:creationId xmlns:p14="http://schemas.microsoft.com/office/powerpoint/2010/main" val="141282122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ED2E4CE-9D32-473B-9ED0-90DC7AF4E731}"/>
              </a:ext>
            </a:extLst>
          </p:cNvPr>
          <p:cNvGrpSpPr/>
          <p:nvPr/>
        </p:nvGrpSpPr>
        <p:grpSpPr>
          <a:xfrm>
            <a:off x="901148" y="1512134"/>
            <a:ext cx="3511826" cy="3657310"/>
            <a:chOff x="4411496" y="1918250"/>
            <a:chExt cx="2554362" cy="2666742"/>
          </a:xfrm>
        </p:grpSpPr>
        <p:sp>
          <p:nvSpPr>
            <p:cNvPr id="5" name="Oval 4">
              <a:extLst>
                <a:ext uri="{FF2B5EF4-FFF2-40B4-BE49-F238E27FC236}">
                  <a16:creationId xmlns:a16="http://schemas.microsoft.com/office/drawing/2014/main" id="{5F58F1A0-4E91-41FF-8DF7-47347ED49E8A}"/>
                </a:ext>
              </a:extLst>
            </p:cNvPr>
            <p:cNvSpPr/>
            <p:nvPr/>
          </p:nvSpPr>
          <p:spPr>
            <a:xfrm>
              <a:off x="4411496" y="1918250"/>
              <a:ext cx="2554362" cy="2666742"/>
            </a:xfrm>
            <a:prstGeom prst="ellipse">
              <a:avLst/>
            </a:prstGeom>
            <a:ln/>
          </p:spPr>
          <p:style>
            <a:lnRef idx="2">
              <a:schemeClr val="accent2"/>
            </a:lnRef>
            <a:fillRef idx="1">
              <a:schemeClr val="lt1"/>
            </a:fillRef>
            <a:effectRef idx="0">
              <a:schemeClr val="accent2"/>
            </a:effectRef>
            <a:fontRef idx="minor">
              <a:schemeClr val="dk1"/>
            </a:fontRef>
          </p:style>
        </p:sp>
        <p:sp>
          <p:nvSpPr>
            <p:cNvPr id="6" name="Oval 4">
              <a:extLst>
                <a:ext uri="{FF2B5EF4-FFF2-40B4-BE49-F238E27FC236}">
                  <a16:creationId xmlns:a16="http://schemas.microsoft.com/office/drawing/2014/main" id="{7414135E-7953-4F40-99C6-326B24377EC3}"/>
                </a:ext>
              </a:extLst>
            </p:cNvPr>
            <p:cNvSpPr txBox="1"/>
            <p:nvPr/>
          </p:nvSpPr>
          <p:spPr>
            <a:xfrm>
              <a:off x="4667112" y="2308784"/>
              <a:ext cx="2027929" cy="1885672"/>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ms-MY" sz="2800" b="1" kern="1200" dirty="0">
                  <a:solidFill>
                    <a:srgbClr val="000000"/>
                  </a:solidFill>
                  <a:latin typeface="+mj-lt"/>
                  <a:cs typeface="Times New Roman" panose="02020603050405020304" pitchFamily="18" charset="0"/>
                </a:rPr>
                <a:t>Kepentingan Sektor Pertanian Kepada Negara Dan Masyarakat</a:t>
              </a:r>
            </a:p>
          </p:txBody>
        </p:sp>
      </p:grpSp>
      <p:grpSp>
        <p:nvGrpSpPr>
          <p:cNvPr id="7" name="Group 6">
            <a:extLst>
              <a:ext uri="{FF2B5EF4-FFF2-40B4-BE49-F238E27FC236}">
                <a16:creationId xmlns:a16="http://schemas.microsoft.com/office/drawing/2014/main" id="{207114C7-DC2D-417C-875A-65B2C02CDAF5}"/>
              </a:ext>
            </a:extLst>
          </p:cNvPr>
          <p:cNvGrpSpPr/>
          <p:nvPr/>
        </p:nvGrpSpPr>
        <p:grpSpPr>
          <a:xfrm>
            <a:off x="6434924" y="1713302"/>
            <a:ext cx="5032199" cy="542032"/>
            <a:chOff x="3451037" y="241989"/>
            <a:chExt cx="4551461" cy="946485"/>
          </a:xfrm>
        </p:grpSpPr>
        <p:sp>
          <p:nvSpPr>
            <p:cNvPr id="8" name="Rectangle 7">
              <a:extLst>
                <a:ext uri="{FF2B5EF4-FFF2-40B4-BE49-F238E27FC236}">
                  <a16:creationId xmlns:a16="http://schemas.microsoft.com/office/drawing/2014/main" id="{5C3A8ECA-0792-4873-8BE8-73952BA649A1}"/>
                </a:ext>
              </a:extLst>
            </p:cNvPr>
            <p:cNvSpPr/>
            <p:nvPr/>
          </p:nvSpPr>
          <p:spPr>
            <a:xfrm>
              <a:off x="3451037" y="241989"/>
              <a:ext cx="4551461" cy="946485"/>
            </a:xfrm>
            <a:prstGeom prst="rect">
              <a:avLst/>
            </a:prstGeom>
          </p:spPr>
          <p:style>
            <a:lnRef idx="1">
              <a:schemeClr val="accent6"/>
            </a:lnRef>
            <a:fillRef idx="2">
              <a:schemeClr val="accent6"/>
            </a:fillRef>
            <a:effectRef idx="1">
              <a:schemeClr val="accent6"/>
            </a:effectRef>
            <a:fontRef idx="minor">
              <a:schemeClr val="dk1"/>
            </a:fontRef>
          </p:style>
        </p:sp>
        <p:sp>
          <p:nvSpPr>
            <p:cNvPr id="9" name="TextBox 8">
              <a:extLst>
                <a:ext uri="{FF2B5EF4-FFF2-40B4-BE49-F238E27FC236}">
                  <a16:creationId xmlns:a16="http://schemas.microsoft.com/office/drawing/2014/main" id="{CF0C2014-9E63-4F4E-B637-7A42AC85D028}"/>
                </a:ext>
              </a:extLst>
            </p:cNvPr>
            <p:cNvSpPr txBox="1"/>
            <p:nvPr/>
          </p:nvSpPr>
          <p:spPr>
            <a:xfrm>
              <a:off x="3451037" y="241989"/>
              <a:ext cx="4551461" cy="946485"/>
            </a:xfrm>
            <a:prstGeom prst="rect">
              <a:avLst/>
            </a:prstGeom>
          </p:spPr>
          <p:style>
            <a:lnRef idx="1">
              <a:schemeClr val="accent6"/>
            </a:lnRef>
            <a:fillRef idx="2">
              <a:schemeClr val="accent6"/>
            </a:fillRef>
            <a:effectRef idx="1">
              <a:schemeClr val="accent6"/>
            </a:effectRef>
            <a:fontRef idx="minor">
              <a:schemeClr val="dk1"/>
            </a:fontRef>
          </p:style>
          <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ms-MY" sz="2000" dirty="0">
                  <a:solidFill>
                    <a:srgbClr val="000000"/>
                  </a:solidFill>
                  <a:cs typeface="Times New Roman" panose="02020603050405020304" pitchFamily="18" charset="0"/>
                </a:rPr>
                <a:t>Pengeluaran bahan mentah</a:t>
              </a:r>
              <a:endParaRPr lang="ms-MY" sz="2000" kern="1200" dirty="0">
                <a:solidFill>
                  <a:srgbClr val="000000"/>
                </a:solidFill>
                <a:cs typeface="Times New Roman" panose="02020603050405020304" pitchFamily="18" charset="0"/>
              </a:endParaRPr>
            </a:p>
          </p:txBody>
        </p:sp>
      </p:grpSp>
      <p:grpSp>
        <p:nvGrpSpPr>
          <p:cNvPr id="10" name="Group 9">
            <a:extLst>
              <a:ext uri="{FF2B5EF4-FFF2-40B4-BE49-F238E27FC236}">
                <a16:creationId xmlns:a16="http://schemas.microsoft.com/office/drawing/2014/main" id="{129B9C78-8271-4FA0-92B9-994C5721E440}"/>
              </a:ext>
            </a:extLst>
          </p:cNvPr>
          <p:cNvGrpSpPr/>
          <p:nvPr/>
        </p:nvGrpSpPr>
        <p:grpSpPr>
          <a:xfrm>
            <a:off x="6096000" y="970102"/>
            <a:ext cx="5032199" cy="542032"/>
            <a:chOff x="6817430" y="1379245"/>
            <a:chExt cx="4551461" cy="946485"/>
          </a:xfrm>
        </p:grpSpPr>
        <p:sp>
          <p:nvSpPr>
            <p:cNvPr id="11" name="Rectangle 10">
              <a:extLst>
                <a:ext uri="{FF2B5EF4-FFF2-40B4-BE49-F238E27FC236}">
                  <a16:creationId xmlns:a16="http://schemas.microsoft.com/office/drawing/2014/main" id="{BEA44EDF-7CC2-4813-BC76-BFB6D65986F8}"/>
                </a:ext>
              </a:extLst>
            </p:cNvPr>
            <p:cNvSpPr/>
            <p:nvPr/>
          </p:nvSpPr>
          <p:spPr>
            <a:xfrm>
              <a:off x="6817430" y="1379245"/>
              <a:ext cx="4551461" cy="946485"/>
            </a:xfrm>
            <a:prstGeom prst="rect">
              <a:avLst/>
            </a:prstGeom>
          </p:spPr>
          <p:style>
            <a:lnRef idx="1">
              <a:schemeClr val="accent6"/>
            </a:lnRef>
            <a:fillRef idx="2">
              <a:schemeClr val="accent6"/>
            </a:fillRef>
            <a:effectRef idx="1">
              <a:schemeClr val="accent6"/>
            </a:effectRef>
            <a:fontRef idx="minor">
              <a:schemeClr val="dk1"/>
            </a:fontRef>
          </p:style>
        </p:sp>
        <p:sp>
          <p:nvSpPr>
            <p:cNvPr id="12" name="TextBox 11">
              <a:extLst>
                <a:ext uri="{FF2B5EF4-FFF2-40B4-BE49-F238E27FC236}">
                  <a16:creationId xmlns:a16="http://schemas.microsoft.com/office/drawing/2014/main" id="{97B5ECF1-F02D-4857-B6DA-51757D5CBA31}"/>
                </a:ext>
              </a:extLst>
            </p:cNvPr>
            <p:cNvSpPr txBox="1"/>
            <p:nvPr/>
          </p:nvSpPr>
          <p:spPr>
            <a:xfrm>
              <a:off x="6817430" y="1379245"/>
              <a:ext cx="4551461" cy="946485"/>
            </a:xfrm>
            <a:prstGeom prst="rect">
              <a:avLst/>
            </a:prstGeom>
          </p:spPr>
          <p:style>
            <a:lnRef idx="1">
              <a:schemeClr val="accent6"/>
            </a:lnRef>
            <a:fillRef idx="2">
              <a:schemeClr val="accent6"/>
            </a:fillRef>
            <a:effectRef idx="1">
              <a:schemeClr val="accent6"/>
            </a:effectRef>
            <a:fontRef idx="minor">
              <a:schemeClr val="dk1"/>
            </a:fontRef>
          </p:style>
          <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ms-MY" sz="2000" kern="1200" dirty="0">
                  <a:solidFill>
                    <a:srgbClr val="000000"/>
                  </a:solidFill>
                  <a:cs typeface="Times New Roman" panose="02020603050405020304" pitchFamily="18" charset="0"/>
                </a:rPr>
                <a:t>Menjamin bekalan makanan</a:t>
              </a:r>
            </a:p>
          </p:txBody>
        </p:sp>
      </p:grpSp>
      <p:grpSp>
        <p:nvGrpSpPr>
          <p:cNvPr id="13" name="Group 12">
            <a:extLst>
              <a:ext uri="{FF2B5EF4-FFF2-40B4-BE49-F238E27FC236}">
                <a16:creationId xmlns:a16="http://schemas.microsoft.com/office/drawing/2014/main" id="{F5632CF7-F7D3-485A-8433-F20205DED1E8}"/>
              </a:ext>
            </a:extLst>
          </p:cNvPr>
          <p:cNvGrpSpPr/>
          <p:nvPr/>
        </p:nvGrpSpPr>
        <p:grpSpPr>
          <a:xfrm>
            <a:off x="6258654" y="4627412"/>
            <a:ext cx="5032198" cy="542032"/>
            <a:chOff x="7194454" y="3530407"/>
            <a:chExt cx="3913446" cy="946485"/>
          </a:xfrm>
        </p:grpSpPr>
        <p:sp>
          <p:nvSpPr>
            <p:cNvPr id="14" name="Rectangle 13">
              <a:extLst>
                <a:ext uri="{FF2B5EF4-FFF2-40B4-BE49-F238E27FC236}">
                  <a16:creationId xmlns:a16="http://schemas.microsoft.com/office/drawing/2014/main" id="{5B05A068-DB20-4178-844F-237A65226EC4}"/>
                </a:ext>
              </a:extLst>
            </p:cNvPr>
            <p:cNvSpPr/>
            <p:nvPr/>
          </p:nvSpPr>
          <p:spPr>
            <a:xfrm>
              <a:off x="7194454" y="3530407"/>
              <a:ext cx="3913446" cy="946485"/>
            </a:xfrm>
            <a:prstGeom prst="rect">
              <a:avLst/>
            </a:prstGeom>
          </p:spPr>
          <p:style>
            <a:lnRef idx="1">
              <a:schemeClr val="accent6"/>
            </a:lnRef>
            <a:fillRef idx="2">
              <a:schemeClr val="accent6"/>
            </a:fillRef>
            <a:effectRef idx="1">
              <a:schemeClr val="accent6"/>
            </a:effectRef>
            <a:fontRef idx="minor">
              <a:schemeClr val="dk1"/>
            </a:fontRef>
          </p:style>
        </p:sp>
        <p:sp>
          <p:nvSpPr>
            <p:cNvPr id="15" name="TextBox 14">
              <a:extLst>
                <a:ext uri="{FF2B5EF4-FFF2-40B4-BE49-F238E27FC236}">
                  <a16:creationId xmlns:a16="http://schemas.microsoft.com/office/drawing/2014/main" id="{DB96493D-5885-43CA-B5E7-B8F33130362E}"/>
                </a:ext>
              </a:extLst>
            </p:cNvPr>
            <p:cNvSpPr txBox="1"/>
            <p:nvPr/>
          </p:nvSpPr>
          <p:spPr>
            <a:xfrm>
              <a:off x="7194454" y="3530407"/>
              <a:ext cx="3913446" cy="946485"/>
            </a:xfrm>
            <a:prstGeom prst="rect">
              <a:avLst/>
            </a:prstGeom>
          </p:spPr>
          <p:style>
            <a:lnRef idx="1">
              <a:schemeClr val="accent6"/>
            </a:lnRef>
            <a:fillRef idx="2">
              <a:schemeClr val="accent6"/>
            </a:fillRef>
            <a:effectRef idx="1">
              <a:schemeClr val="accent6"/>
            </a:effectRef>
            <a:fontRef idx="minor">
              <a:schemeClr val="dk1"/>
            </a:fontRef>
          </p:style>
          <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ms-MY" sz="2000" kern="1200" dirty="0">
                  <a:solidFill>
                    <a:srgbClr val="000000"/>
                  </a:solidFill>
                  <a:cs typeface="Times New Roman" panose="02020603050405020304" pitchFamily="18" charset="0"/>
                </a:rPr>
                <a:t>Mengimbangi perdagangan negara</a:t>
              </a:r>
            </a:p>
          </p:txBody>
        </p:sp>
      </p:grpSp>
      <p:grpSp>
        <p:nvGrpSpPr>
          <p:cNvPr id="16" name="Group 15">
            <a:extLst>
              <a:ext uri="{FF2B5EF4-FFF2-40B4-BE49-F238E27FC236}">
                <a16:creationId xmlns:a16="http://schemas.microsoft.com/office/drawing/2014/main" id="{02ED3ED2-1CA3-4D61-AEE9-4A4228290027}"/>
              </a:ext>
            </a:extLst>
          </p:cNvPr>
          <p:cNvGrpSpPr/>
          <p:nvPr/>
        </p:nvGrpSpPr>
        <p:grpSpPr>
          <a:xfrm>
            <a:off x="6578144" y="3234254"/>
            <a:ext cx="5032199" cy="542032"/>
            <a:chOff x="6213243" y="4877523"/>
            <a:chExt cx="4551461" cy="946485"/>
          </a:xfrm>
        </p:grpSpPr>
        <p:sp>
          <p:nvSpPr>
            <p:cNvPr id="17" name="Rectangle 16">
              <a:extLst>
                <a:ext uri="{FF2B5EF4-FFF2-40B4-BE49-F238E27FC236}">
                  <a16:creationId xmlns:a16="http://schemas.microsoft.com/office/drawing/2014/main" id="{FD7544CA-974E-4827-9F46-4EFB3B8EF91A}"/>
                </a:ext>
              </a:extLst>
            </p:cNvPr>
            <p:cNvSpPr/>
            <p:nvPr/>
          </p:nvSpPr>
          <p:spPr>
            <a:xfrm>
              <a:off x="6213243" y="4877523"/>
              <a:ext cx="4551461" cy="946485"/>
            </a:xfrm>
            <a:prstGeom prst="rect">
              <a:avLst/>
            </a:prstGeom>
          </p:spPr>
          <p:style>
            <a:lnRef idx="1">
              <a:schemeClr val="accent6"/>
            </a:lnRef>
            <a:fillRef idx="2">
              <a:schemeClr val="accent6"/>
            </a:fillRef>
            <a:effectRef idx="1">
              <a:schemeClr val="accent6"/>
            </a:effectRef>
            <a:fontRef idx="minor">
              <a:schemeClr val="dk1"/>
            </a:fontRef>
          </p:style>
        </p:sp>
        <p:sp>
          <p:nvSpPr>
            <p:cNvPr id="18" name="TextBox 17">
              <a:extLst>
                <a:ext uri="{FF2B5EF4-FFF2-40B4-BE49-F238E27FC236}">
                  <a16:creationId xmlns:a16="http://schemas.microsoft.com/office/drawing/2014/main" id="{2375736F-D28E-4FB6-85DC-8442D838851E}"/>
                </a:ext>
              </a:extLst>
            </p:cNvPr>
            <p:cNvSpPr txBox="1"/>
            <p:nvPr/>
          </p:nvSpPr>
          <p:spPr>
            <a:xfrm>
              <a:off x="6213243" y="4877523"/>
              <a:ext cx="4551461" cy="946485"/>
            </a:xfrm>
            <a:prstGeom prst="rect">
              <a:avLst/>
            </a:prstGeom>
          </p:spPr>
          <p:style>
            <a:lnRef idx="1">
              <a:schemeClr val="accent6"/>
            </a:lnRef>
            <a:fillRef idx="2">
              <a:schemeClr val="accent6"/>
            </a:fillRef>
            <a:effectRef idx="1">
              <a:schemeClr val="accent6"/>
            </a:effectRef>
            <a:fontRef idx="minor">
              <a:schemeClr val="dk1"/>
            </a:fontRef>
          </p:style>
          <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ms-MY" sz="2000" kern="1200" dirty="0">
                  <a:solidFill>
                    <a:srgbClr val="000000"/>
                  </a:solidFill>
                  <a:cs typeface="Times New Roman" panose="02020603050405020304" pitchFamily="18" charset="0"/>
                </a:rPr>
                <a:t>Mengembangkan industri desa</a:t>
              </a:r>
            </a:p>
          </p:txBody>
        </p:sp>
      </p:grpSp>
      <p:grpSp>
        <p:nvGrpSpPr>
          <p:cNvPr id="19" name="Group 18">
            <a:extLst>
              <a:ext uri="{FF2B5EF4-FFF2-40B4-BE49-F238E27FC236}">
                <a16:creationId xmlns:a16="http://schemas.microsoft.com/office/drawing/2014/main" id="{38C20E1B-73DE-4608-8799-A08B88C63D4D}"/>
              </a:ext>
            </a:extLst>
          </p:cNvPr>
          <p:cNvGrpSpPr/>
          <p:nvPr/>
        </p:nvGrpSpPr>
        <p:grpSpPr>
          <a:xfrm>
            <a:off x="6096000" y="5290245"/>
            <a:ext cx="5032199" cy="542032"/>
            <a:chOff x="731909" y="4877537"/>
            <a:chExt cx="4551461" cy="946485"/>
          </a:xfrm>
        </p:grpSpPr>
        <p:sp>
          <p:nvSpPr>
            <p:cNvPr id="20" name="Rectangle 19">
              <a:extLst>
                <a:ext uri="{FF2B5EF4-FFF2-40B4-BE49-F238E27FC236}">
                  <a16:creationId xmlns:a16="http://schemas.microsoft.com/office/drawing/2014/main" id="{15118ED0-530E-4812-93BA-E5D9561D00ED}"/>
                </a:ext>
              </a:extLst>
            </p:cNvPr>
            <p:cNvSpPr/>
            <p:nvPr/>
          </p:nvSpPr>
          <p:spPr>
            <a:xfrm>
              <a:off x="731909" y="4877537"/>
              <a:ext cx="4551461" cy="946485"/>
            </a:xfrm>
            <a:prstGeom prst="rect">
              <a:avLst/>
            </a:prstGeom>
          </p:spPr>
          <p:style>
            <a:lnRef idx="1">
              <a:schemeClr val="accent6"/>
            </a:lnRef>
            <a:fillRef idx="2">
              <a:schemeClr val="accent6"/>
            </a:fillRef>
            <a:effectRef idx="1">
              <a:schemeClr val="accent6"/>
            </a:effectRef>
            <a:fontRef idx="minor">
              <a:schemeClr val="dk1"/>
            </a:fontRef>
          </p:style>
        </p:sp>
        <p:sp>
          <p:nvSpPr>
            <p:cNvPr id="21" name="TextBox 20">
              <a:extLst>
                <a:ext uri="{FF2B5EF4-FFF2-40B4-BE49-F238E27FC236}">
                  <a16:creationId xmlns:a16="http://schemas.microsoft.com/office/drawing/2014/main" id="{DF98D95A-DF9E-49D9-8616-4FD3B27A257B}"/>
                </a:ext>
              </a:extLst>
            </p:cNvPr>
            <p:cNvSpPr txBox="1"/>
            <p:nvPr/>
          </p:nvSpPr>
          <p:spPr>
            <a:xfrm>
              <a:off x="731909" y="4877537"/>
              <a:ext cx="4551461" cy="946485"/>
            </a:xfrm>
            <a:prstGeom prst="rect">
              <a:avLst/>
            </a:prstGeom>
          </p:spPr>
          <p:style>
            <a:lnRef idx="1">
              <a:schemeClr val="accent6"/>
            </a:lnRef>
            <a:fillRef idx="2">
              <a:schemeClr val="accent6"/>
            </a:fillRef>
            <a:effectRef idx="1">
              <a:schemeClr val="accent6"/>
            </a:effectRef>
            <a:fontRef idx="minor">
              <a:schemeClr val="dk1"/>
            </a:fontRef>
          </p:style>
          <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ms-MY" sz="2000" kern="1200" dirty="0">
                  <a:solidFill>
                    <a:srgbClr val="000000"/>
                  </a:solidFill>
                  <a:cs typeface="Times New Roman" panose="02020603050405020304" pitchFamily="18" charset="0"/>
                </a:rPr>
                <a:t>Memelihara ekologi alam sekitar </a:t>
              </a:r>
            </a:p>
          </p:txBody>
        </p:sp>
      </p:grpSp>
      <p:grpSp>
        <p:nvGrpSpPr>
          <p:cNvPr id="22" name="Group 21">
            <a:extLst>
              <a:ext uri="{FF2B5EF4-FFF2-40B4-BE49-F238E27FC236}">
                <a16:creationId xmlns:a16="http://schemas.microsoft.com/office/drawing/2014/main" id="{B1B61F4C-B2FF-42A0-8A00-BCCDBD34988E}"/>
              </a:ext>
            </a:extLst>
          </p:cNvPr>
          <p:cNvGrpSpPr/>
          <p:nvPr/>
        </p:nvGrpSpPr>
        <p:grpSpPr>
          <a:xfrm>
            <a:off x="6434924" y="3969548"/>
            <a:ext cx="5053388" cy="537063"/>
            <a:chOff x="444371" y="3504968"/>
            <a:chExt cx="3693856" cy="937808"/>
          </a:xfrm>
        </p:grpSpPr>
        <p:sp>
          <p:nvSpPr>
            <p:cNvPr id="23" name="Rectangle 22">
              <a:extLst>
                <a:ext uri="{FF2B5EF4-FFF2-40B4-BE49-F238E27FC236}">
                  <a16:creationId xmlns:a16="http://schemas.microsoft.com/office/drawing/2014/main" id="{A0B5AB92-2C03-45BC-A493-96683A5E637B}"/>
                </a:ext>
              </a:extLst>
            </p:cNvPr>
            <p:cNvSpPr/>
            <p:nvPr/>
          </p:nvSpPr>
          <p:spPr>
            <a:xfrm>
              <a:off x="444371" y="3504968"/>
              <a:ext cx="3693856" cy="937808"/>
            </a:xfrm>
            <a:prstGeom prst="rect">
              <a:avLst/>
            </a:prstGeom>
          </p:spPr>
          <p:style>
            <a:lnRef idx="1">
              <a:schemeClr val="accent6"/>
            </a:lnRef>
            <a:fillRef idx="2">
              <a:schemeClr val="accent6"/>
            </a:fillRef>
            <a:effectRef idx="1">
              <a:schemeClr val="accent6"/>
            </a:effectRef>
            <a:fontRef idx="minor">
              <a:schemeClr val="dk1"/>
            </a:fontRef>
          </p:style>
        </p:sp>
        <p:sp>
          <p:nvSpPr>
            <p:cNvPr id="24" name="TextBox 23">
              <a:extLst>
                <a:ext uri="{FF2B5EF4-FFF2-40B4-BE49-F238E27FC236}">
                  <a16:creationId xmlns:a16="http://schemas.microsoft.com/office/drawing/2014/main" id="{D4E8055F-73D3-46FE-B617-47A77B596247}"/>
                </a:ext>
              </a:extLst>
            </p:cNvPr>
            <p:cNvSpPr txBox="1"/>
            <p:nvPr/>
          </p:nvSpPr>
          <p:spPr>
            <a:xfrm>
              <a:off x="444371" y="3504968"/>
              <a:ext cx="3693856" cy="937808"/>
            </a:xfrm>
            <a:prstGeom prst="rect">
              <a:avLst/>
            </a:prstGeom>
          </p:spPr>
          <p:style>
            <a:lnRef idx="1">
              <a:schemeClr val="accent6"/>
            </a:lnRef>
            <a:fillRef idx="2">
              <a:schemeClr val="accent6"/>
            </a:fillRef>
            <a:effectRef idx="1">
              <a:schemeClr val="accent6"/>
            </a:effectRef>
            <a:fontRef idx="minor">
              <a:schemeClr val="dk1"/>
            </a:fontRef>
          </p:style>
          <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ms-MY" sz="2000" kern="1200" dirty="0">
                  <a:solidFill>
                    <a:srgbClr val="000000"/>
                  </a:solidFill>
                  <a:cs typeface="Times New Roman" panose="02020603050405020304" pitchFamily="18" charset="0"/>
                </a:rPr>
                <a:t>Menjana pendapatan</a:t>
              </a:r>
            </a:p>
          </p:txBody>
        </p:sp>
      </p:grpSp>
      <p:grpSp>
        <p:nvGrpSpPr>
          <p:cNvPr id="25" name="Group 24">
            <a:extLst>
              <a:ext uri="{FF2B5EF4-FFF2-40B4-BE49-F238E27FC236}">
                <a16:creationId xmlns:a16="http://schemas.microsoft.com/office/drawing/2014/main" id="{3B9AB6DF-8D02-4522-BA3A-64D41DE3D419}"/>
              </a:ext>
            </a:extLst>
          </p:cNvPr>
          <p:cNvGrpSpPr/>
          <p:nvPr/>
        </p:nvGrpSpPr>
        <p:grpSpPr>
          <a:xfrm>
            <a:off x="6578144" y="2491054"/>
            <a:ext cx="5032199" cy="542032"/>
            <a:chOff x="58160" y="1409093"/>
            <a:chExt cx="4551461" cy="946485"/>
          </a:xfrm>
        </p:grpSpPr>
        <p:sp>
          <p:nvSpPr>
            <p:cNvPr id="26" name="Rectangle 25">
              <a:extLst>
                <a:ext uri="{FF2B5EF4-FFF2-40B4-BE49-F238E27FC236}">
                  <a16:creationId xmlns:a16="http://schemas.microsoft.com/office/drawing/2014/main" id="{8636140D-DAE0-4C92-A760-3BC7EC3FEA39}"/>
                </a:ext>
              </a:extLst>
            </p:cNvPr>
            <p:cNvSpPr/>
            <p:nvPr/>
          </p:nvSpPr>
          <p:spPr>
            <a:xfrm>
              <a:off x="58160" y="1409093"/>
              <a:ext cx="4551461" cy="946485"/>
            </a:xfrm>
            <a:prstGeom prst="rect">
              <a:avLst/>
            </a:prstGeom>
          </p:spPr>
          <p:style>
            <a:lnRef idx="1">
              <a:schemeClr val="accent6"/>
            </a:lnRef>
            <a:fillRef idx="2">
              <a:schemeClr val="accent6"/>
            </a:fillRef>
            <a:effectRef idx="1">
              <a:schemeClr val="accent6"/>
            </a:effectRef>
            <a:fontRef idx="minor">
              <a:schemeClr val="dk1"/>
            </a:fontRef>
          </p:style>
        </p:sp>
        <p:sp>
          <p:nvSpPr>
            <p:cNvPr id="27" name="TextBox 26">
              <a:extLst>
                <a:ext uri="{FF2B5EF4-FFF2-40B4-BE49-F238E27FC236}">
                  <a16:creationId xmlns:a16="http://schemas.microsoft.com/office/drawing/2014/main" id="{2FE4792F-EDA7-4E0D-A370-B2EDBCDBD609}"/>
                </a:ext>
              </a:extLst>
            </p:cNvPr>
            <p:cNvSpPr txBox="1"/>
            <p:nvPr/>
          </p:nvSpPr>
          <p:spPr>
            <a:xfrm>
              <a:off x="58160" y="1409093"/>
              <a:ext cx="4551461" cy="946485"/>
            </a:xfrm>
            <a:prstGeom prst="rect">
              <a:avLst/>
            </a:prstGeom>
          </p:spPr>
          <p:style>
            <a:lnRef idx="1">
              <a:schemeClr val="accent6"/>
            </a:lnRef>
            <a:fillRef idx="2">
              <a:schemeClr val="accent6"/>
            </a:fillRef>
            <a:effectRef idx="1">
              <a:schemeClr val="accent6"/>
            </a:effectRef>
            <a:fontRef idx="minor">
              <a:schemeClr val="dk1"/>
            </a:fontRef>
          </p:style>
          <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ms-MY" sz="2000" kern="1200" dirty="0">
                  <a:solidFill>
                    <a:srgbClr val="000000"/>
                  </a:solidFill>
                  <a:cs typeface="Times New Roman" panose="02020603050405020304" pitchFamily="18" charset="0"/>
                </a:rPr>
                <a:t>Mewujudkan peluang pekerjaan </a:t>
              </a:r>
            </a:p>
          </p:txBody>
        </p:sp>
      </p:grpSp>
      <p:cxnSp>
        <p:nvCxnSpPr>
          <p:cNvPr id="28" name="Straight Arrow Connector 27">
            <a:extLst>
              <a:ext uri="{FF2B5EF4-FFF2-40B4-BE49-F238E27FC236}">
                <a16:creationId xmlns:a16="http://schemas.microsoft.com/office/drawing/2014/main" id="{8781B98E-6AC3-429E-975B-BAB3F0FB3102}"/>
              </a:ext>
            </a:extLst>
          </p:cNvPr>
          <p:cNvCxnSpPr>
            <a:cxnSpLocks/>
            <a:stCxn id="5" idx="6"/>
            <a:endCxn id="12" idx="1"/>
          </p:cNvCxnSpPr>
          <p:nvPr/>
        </p:nvCxnSpPr>
        <p:spPr>
          <a:xfrm flipV="1">
            <a:off x="4412974" y="1241118"/>
            <a:ext cx="1683026" cy="2099671"/>
          </a:xfrm>
          <a:prstGeom prst="straightConnector1">
            <a:avLst/>
          </a:prstGeom>
          <a:ln>
            <a:tailEnd type="triangle"/>
          </a:ln>
        </p:spPr>
        <p:style>
          <a:lnRef idx="2">
            <a:schemeClr val="dk1"/>
          </a:lnRef>
          <a:fillRef idx="1">
            <a:schemeClr val="lt1"/>
          </a:fillRef>
          <a:effectRef idx="0">
            <a:schemeClr val="dk1"/>
          </a:effectRef>
          <a:fontRef idx="minor">
            <a:schemeClr val="dk1"/>
          </a:fontRef>
        </p:style>
      </p:cxnSp>
      <p:cxnSp>
        <p:nvCxnSpPr>
          <p:cNvPr id="29" name="Straight Arrow Connector 28">
            <a:extLst>
              <a:ext uri="{FF2B5EF4-FFF2-40B4-BE49-F238E27FC236}">
                <a16:creationId xmlns:a16="http://schemas.microsoft.com/office/drawing/2014/main" id="{7997C405-7647-488B-9053-B662978C9D7B}"/>
              </a:ext>
            </a:extLst>
          </p:cNvPr>
          <p:cNvCxnSpPr>
            <a:stCxn id="5" idx="6"/>
            <a:endCxn id="9" idx="1"/>
          </p:cNvCxnSpPr>
          <p:nvPr/>
        </p:nvCxnSpPr>
        <p:spPr>
          <a:xfrm flipV="1">
            <a:off x="4412974" y="1984318"/>
            <a:ext cx="2021950" cy="1356471"/>
          </a:xfrm>
          <a:prstGeom prst="straightConnector1">
            <a:avLst/>
          </a:prstGeom>
          <a:ln>
            <a:tailEnd type="triangle"/>
          </a:ln>
        </p:spPr>
        <p:style>
          <a:lnRef idx="2">
            <a:schemeClr val="dk1"/>
          </a:lnRef>
          <a:fillRef idx="1">
            <a:schemeClr val="lt1"/>
          </a:fillRef>
          <a:effectRef idx="0">
            <a:schemeClr val="dk1"/>
          </a:effectRef>
          <a:fontRef idx="minor">
            <a:schemeClr val="dk1"/>
          </a:fontRef>
        </p:style>
      </p:cxnSp>
      <p:cxnSp>
        <p:nvCxnSpPr>
          <p:cNvPr id="30" name="Straight Arrow Connector 29">
            <a:extLst>
              <a:ext uri="{FF2B5EF4-FFF2-40B4-BE49-F238E27FC236}">
                <a16:creationId xmlns:a16="http://schemas.microsoft.com/office/drawing/2014/main" id="{16333E43-8FEF-4C8D-B582-488FA0522546}"/>
              </a:ext>
            </a:extLst>
          </p:cNvPr>
          <p:cNvCxnSpPr>
            <a:stCxn id="5" idx="6"/>
            <a:endCxn id="27" idx="1"/>
          </p:cNvCxnSpPr>
          <p:nvPr/>
        </p:nvCxnSpPr>
        <p:spPr>
          <a:xfrm flipV="1">
            <a:off x="4412974" y="2762070"/>
            <a:ext cx="2165170" cy="578719"/>
          </a:xfrm>
          <a:prstGeom prst="straightConnector1">
            <a:avLst/>
          </a:prstGeom>
          <a:ln>
            <a:tailEnd type="triangle"/>
          </a:ln>
        </p:spPr>
        <p:style>
          <a:lnRef idx="2">
            <a:schemeClr val="dk1"/>
          </a:lnRef>
          <a:fillRef idx="1">
            <a:schemeClr val="lt1"/>
          </a:fillRef>
          <a:effectRef idx="0">
            <a:schemeClr val="dk1"/>
          </a:effectRef>
          <a:fontRef idx="minor">
            <a:schemeClr val="dk1"/>
          </a:fontRef>
        </p:style>
      </p:cxnSp>
      <p:cxnSp>
        <p:nvCxnSpPr>
          <p:cNvPr id="31" name="Straight Arrow Connector 30">
            <a:extLst>
              <a:ext uri="{FF2B5EF4-FFF2-40B4-BE49-F238E27FC236}">
                <a16:creationId xmlns:a16="http://schemas.microsoft.com/office/drawing/2014/main" id="{07F88BB7-3C31-4CBB-BC44-E0BFE1B7AB68}"/>
              </a:ext>
            </a:extLst>
          </p:cNvPr>
          <p:cNvCxnSpPr>
            <a:stCxn id="5" idx="6"/>
            <a:endCxn id="18" idx="1"/>
          </p:cNvCxnSpPr>
          <p:nvPr/>
        </p:nvCxnSpPr>
        <p:spPr>
          <a:xfrm>
            <a:off x="4412974" y="3340789"/>
            <a:ext cx="2165170" cy="164481"/>
          </a:xfrm>
          <a:prstGeom prst="straightConnector1">
            <a:avLst/>
          </a:prstGeom>
          <a:ln>
            <a:tailEnd type="triangle"/>
          </a:ln>
        </p:spPr>
        <p:style>
          <a:lnRef idx="2">
            <a:schemeClr val="dk1"/>
          </a:lnRef>
          <a:fillRef idx="1">
            <a:schemeClr val="lt1"/>
          </a:fillRef>
          <a:effectRef idx="0">
            <a:schemeClr val="dk1"/>
          </a:effectRef>
          <a:fontRef idx="minor">
            <a:schemeClr val="dk1"/>
          </a:fontRef>
        </p:style>
      </p:cxnSp>
      <p:cxnSp>
        <p:nvCxnSpPr>
          <p:cNvPr id="32" name="Straight Arrow Connector 31">
            <a:extLst>
              <a:ext uri="{FF2B5EF4-FFF2-40B4-BE49-F238E27FC236}">
                <a16:creationId xmlns:a16="http://schemas.microsoft.com/office/drawing/2014/main" id="{A96BBABE-F5D5-4214-B319-77FF913642E0}"/>
              </a:ext>
            </a:extLst>
          </p:cNvPr>
          <p:cNvCxnSpPr>
            <a:stCxn id="5" idx="6"/>
            <a:endCxn id="24" idx="1"/>
          </p:cNvCxnSpPr>
          <p:nvPr/>
        </p:nvCxnSpPr>
        <p:spPr>
          <a:xfrm>
            <a:off x="4412974" y="3340789"/>
            <a:ext cx="2021950" cy="897291"/>
          </a:xfrm>
          <a:prstGeom prst="straightConnector1">
            <a:avLst/>
          </a:prstGeom>
          <a:ln>
            <a:tailEnd type="triangle"/>
          </a:ln>
        </p:spPr>
        <p:style>
          <a:lnRef idx="2">
            <a:schemeClr val="dk1"/>
          </a:lnRef>
          <a:fillRef idx="1">
            <a:schemeClr val="lt1"/>
          </a:fillRef>
          <a:effectRef idx="0">
            <a:schemeClr val="dk1"/>
          </a:effectRef>
          <a:fontRef idx="minor">
            <a:schemeClr val="dk1"/>
          </a:fontRef>
        </p:style>
      </p:cxnSp>
      <p:cxnSp>
        <p:nvCxnSpPr>
          <p:cNvPr id="33" name="Straight Arrow Connector 32">
            <a:extLst>
              <a:ext uri="{FF2B5EF4-FFF2-40B4-BE49-F238E27FC236}">
                <a16:creationId xmlns:a16="http://schemas.microsoft.com/office/drawing/2014/main" id="{ED09994A-DB25-474D-9200-2C6F2DFC9FAC}"/>
              </a:ext>
            </a:extLst>
          </p:cNvPr>
          <p:cNvCxnSpPr>
            <a:stCxn id="5" idx="6"/>
            <a:endCxn id="15" idx="1"/>
          </p:cNvCxnSpPr>
          <p:nvPr/>
        </p:nvCxnSpPr>
        <p:spPr>
          <a:xfrm>
            <a:off x="4412974" y="3340789"/>
            <a:ext cx="1845680" cy="1557639"/>
          </a:xfrm>
          <a:prstGeom prst="straightConnector1">
            <a:avLst/>
          </a:prstGeom>
          <a:ln>
            <a:tailEnd type="triangle"/>
          </a:ln>
        </p:spPr>
        <p:style>
          <a:lnRef idx="2">
            <a:schemeClr val="dk1"/>
          </a:lnRef>
          <a:fillRef idx="1">
            <a:schemeClr val="lt1"/>
          </a:fillRef>
          <a:effectRef idx="0">
            <a:schemeClr val="dk1"/>
          </a:effectRef>
          <a:fontRef idx="minor">
            <a:schemeClr val="dk1"/>
          </a:fontRef>
        </p:style>
      </p:cxnSp>
      <p:cxnSp>
        <p:nvCxnSpPr>
          <p:cNvPr id="34" name="Straight Arrow Connector 33">
            <a:extLst>
              <a:ext uri="{FF2B5EF4-FFF2-40B4-BE49-F238E27FC236}">
                <a16:creationId xmlns:a16="http://schemas.microsoft.com/office/drawing/2014/main" id="{FAE0FFC4-2F22-4377-A033-5B7525E51FFA}"/>
              </a:ext>
            </a:extLst>
          </p:cNvPr>
          <p:cNvCxnSpPr>
            <a:stCxn id="5" idx="6"/>
            <a:endCxn id="21" idx="1"/>
          </p:cNvCxnSpPr>
          <p:nvPr/>
        </p:nvCxnSpPr>
        <p:spPr>
          <a:xfrm>
            <a:off x="4412974" y="3340789"/>
            <a:ext cx="1683026" cy="2220472"/>
          </a:xfrm>
          <a:prstGeom prst="straightConnector1">
            <a:avLst/>
          </a:prstGeom>
          <a:ln>
            <a:tailEnd type="triangle"/>
          </a:ln>
        </p:spPr>
        <p:style>
          <a:lnRef idx="2">
            <a:schemeClr val="dk1"/>
          </a:lnRef>
          <a:fillRef idx="1">
            <a:schemeClr val="lt1"/>
          </a:fillRef>
          <a:effectRef idx="0">
            <a:schemeClr val="dk1"/>
          </a:effectRef>
          <a:fontRef idx="minor">
            <a:schemeClr val="dk1"/>
          </a:fontRef>
        </p:style>
      </p:cxnSp>
    </p:spTree>
    <p:extLst>
      <p:ext uri="{BB962C8B-B14F-4D97-AF65-F5344CB8AC3E}">
        <p14:creationId xmlns:p14="http://schemas.microsoft.com/office/powerpoint/2010/main" val="15868336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DA2BB-47F7-4A42-BD31-E53D1DFA5883}"/>
              </a:ext>
            </a:extLst>
          </p:cNvPr>
          <p:cNvSpPr>
            <a:spLocks noGrp="1"/>
          </p:cNvSpPr>
          <p:nvPr>
            <p:ph type="title"/>
          </p:nvPr>
        </p:nvSpPr>
        <p:spPr/>
        <p:txBody>
          <a:bodyPr anchor="ctr"/>
          <a:lstStyle/>
          <a:p>
            <a:pPr algn="ctr"/>
            <a:r>
              <a:rPr lang="en-US" b="1" dirty="0" err="1"/>
              <a:t>Perancangan</a:t>
            </a:r>
            <a:r>
              <a:rPr lang="en-US" b="1" dirty="0"/>
              <a:t> Program </a:t>
            </a:r>
            <a:r>
              <a:rPr lang="en-US" b="1" dirty="0" err="1"/>
              <a:t>Komuniti</a:t>
            </a:r>
            <a:endParaRPr lang="en-GB" b="1" dirty="0"/>
          </a:p>
        </p:txBody>
      </p:sp>
      <p:sp>
        <p:nvSpPr>
          <p:cNvPr id="3" name="Content Placeholder 2">
            <a:extLst>
              <a:ext uri="{FF2B5EF4-FFF2-40B4-BE49-F238E27FC236}">
                <a16:creationId xmlns:a16="http://schemas.microsoft.com/office/drawing/2014/main" id="{44883674-292D-4AE8-8E3B-97C0CF620C73}"/>
              </a:ext>
            </a:extLst>
          </p:cNvPr>
          <p:cNvSpPr>
            <a:spLocks noGrp="1"/>
          </p:cNvSpPr>
          <p:nvPr>
            <p:ph idx="1"/>
          </p:nvPr>
        </p:nvSpPr>
        <p:spPr/>
        <p:txBody>
          <a:bodyPr>
            <a:normAutofit lnSpcReduction="10000"/>
          </a:bodyPr>
          <a:lstStyle/>
          <a:p>
            <a:pPr algn="just"/>
            <a:r>
              <a:rPr lang="en-GB" dirty="0" err="1"/>
              <a:t>Perancangan</a:t>
            </a:r>
            <a:r>
              <a:rPr lang="en-GB" dirty="0"/>
              <a:t> program </a:t>
            </a:r>
            <a:r>
              <a:rPr lang="en-GB" dirty="0" err="1"/>
              <a:t>pengembangan</a:t>
            </a:r>
            <a:r>
              <a:rPr lang="en-GB" dirty="0"/>
              <a:t> </a:t>
            </a:r>
            <a:r>
              <a:rPr lang="en-GB" dirty="0" err="1"/>
              <a:t>adalah</a:t>
            </a:r>
            <a:r>
              <a:rPr lang="en-GB" dirty="0"/>
              <a:t> </a:t>
            </a:r>
            <a:r>
              <a:rPr lang="en-GB" dirty="0" err="1"/>
              <a:t>berdasarkan</a:t>
            </a:r>
            <a:r>
              <a:rPr lang="en-GB" dirty="0"/>
              <a:t> </a:t>
            </a:r>
            <a:r>
              <a:rPr lang="en-GB" dirty="0" err="1"/>
              <a:t>analisis</a:t>
            </a:r>
            <a:r>
              <a:rPr lang="en-GB" dirty="0"/>
              <a:t> </a:t>
            </a:r>
            <a:r>
              <a:rPr lang="en-GB" dirty="0" err="1"/>
              <a:t>fakta</a:t>
            </a:r>
            <a:r>
              <a:rPr lang="en-GB" dirty="0"/>
              <a:t> </a:t>
            </a:r>
            <a:r>
              <a:rPr lang="en-GB" dirty="0" err="1"/>
              <a:t>dalam</a:t>
            </a:r>
            <a:r>
              <a:rPr lang="en-GB" dirty="0"/>
              <a:t> </a:t>
            </a:r>
            <a:r>
              <a:rPr lang="en-GB" dirty="0" err="1"/>
              <a:t>sesuatu</a:t>
            </a:r>
            <a:r>
              <a:rPr lang="en-GB" dirty="0"/>
              <a:t> </a:t>
            </a:r>
            <a:r>
              <a:rPr lang="en-GB" dirty="0" err="1"/>
              <a:t>situasi</a:t>
            </a:r>
            <a:endParaRPr lang="en-GB" dirty="0"/>
          </a:p>
          <a:p>
            <a:pPr algn="just"/>
            <a:r>
              <a:rPr lang="sv-SE" dirty="0"/>
              <a:t>Perancangan </a:t>
            </a:r>
            <a:r>
              <a:rPr lang="sv-SE" sz="2400" dirty="0"/>
              <a:t>program</a:t>
            </a:r>
            <a:r>
              <a:rPr lang="sv-SE" dirty="0"/>
              <a:t> pengembangan memilih masalah berdasarkan minat dan keperluan rakyat</a:t>
            </a:r>
          </a:p>
          <a:p>
            <a:pPr algn="just"/>
            <a:r>
              <a:rPr lang="sv-SE" dirty="0"/>
              <a:t>Perancangan program pengembangan menentukan objektif dan penyelesaian yang pasti yang menawarkan kepuasan</a:t>
            </a:r>
          </a:p>
          <a:p>
            <a:pPr algn="just"/>
            <a:r>
              <a:rPr lang="en-GB" dirty="0" err="1"/>
              <a:t>Perancangan</a:t>
            </a:r>
            <a:r>
              <a:rPr lang="en-GB" dirty="0"/>
              <a:t> program </a:t>
            </a:r>
            <a:r>
              <a:rPr lang="en-GB" dirty="0" err="1"/>
              <a:t>pengembangan</a:t>
            </a:r>
            <a:r>
              <a:rPr lang="en-GB" dirty="0"/>
              <a:t> </a:t>
            </a:r>
            <a:r>
              <a:rPr lang="en-GB" dirty="0" err="1"/>
              <a:t>mempunyai</a:t>
            </a:r>
            <a:r>
              <a:rPr lang="en-GB" dirty="0"/>
              <a:t> </a:t>
            </a:r>
            <a:r>
              <a:rPr lang="en-GB" dirty="0" err="1"/>
              <a:t>ketetapan</a:t>
            </a:r>
            <a:r>
              <a:rPr lang="en-GB" dirty="0"/>
              <a:t> </a:t>
            </a:r>
            <a:r>
              <a:rPr lang="en-GB" dirty="0" err="1"/>
              <a:t>dengan</a:t>
            </a:r>
            <a:r>
              <a:rPr lang="en-GB" dirty="0"/>
              <a:t> </a:t>
            </a:r>
            <a:r>
              <a:rPr lang="en-GB" dirty="0" err="1"/>
              <a:t>fleksibel</a:t>
            </a:r>
            <a:endParaRPr lang="en-GB" dirty="0"/>
          </a:p>
          <a:p>
            <a:pPr algn="just"/>
            <a:r>
              <a:rPr lang="en-GB" dirty="0" err="1"/>
              <a:t>Perancangan</a:t>
            </a:r>
            <a:r>
              <a:rPr lang="en-GB" dirty="0"/>
              <a:t> program </a:t>
            </a:r>
            <a:r>
              <a:rPr lang="en-GB" dirty="0" err="1"/>
              <a:t>pengembangan</a:t>
            </a:r>
            <a:r>
              <a:rPr lang="en-GB" dirty="0"/>
              <a:t> </a:t>
            </a:r>
            <a:r>
              <a:rPr lang="en-GB" dirty="0" err="1"/>
              <a:t>mempunyai</a:t>
            </a:r>
            <a:r>
              <a:rPr lang="en-GB" dirty="0"/>
              <a:t> </a:t>
            </a:r>
            <a:r>
              <a:rPr lang="en-GB" dirty="0" err="1"/>
              <a:t>keseimbangan</a:t>
            </a:r>
            <a:r>
              <a:rPr lang="en-GB" dirty="0"/>
              <a:t> </a:t>
            </a:r>
            <a:r>
              <a:rPr lang="en-GB" dirty="0" err="1"/>
              <a:t>dengan</a:t>
            </a:r>
            <a:r>
              <a:rPr lang="en-GB" dirty="0"/>
              <a:t> </a:t>
            </a:r>
            <a:r>
              <a:rPr lang="en-GB" dirty="0" err="1"/>
              <a:t>penekanan</a:t>
            </a:r>
            <a:endParaRPr lang="en-GB" dirty="0"/>
          </a:p>
        </p:txBody>
      </p:sp>
    </p:spTree>
    <p:extLst>
      <p:ext uri="{BB962C8B-B14F-4D97-AF65-F5344CB8AC3E}">
        <p14:creationId xmlns:p14="http://schemas.microsoft.com/office/powerpoint/2010/main" val="141703412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69EC1-2C86-4DC2-A7E7-15B353D9F54C}"/>
              </a:ext>
            </a:extLst>
          </p:cNvPr>
          <p:cNvSpPr>
            <a:spLocks noGrp="1"/>
          </p:cNvSpPr>
          <p:nvPr>
            <p:ph type="title"/>
          </p:nvPr>
        </p:nvSpPr>
        <p:spPr/>
        <p:txBody>
          <a:bodyPr anchor="ctr"/>
          <a:lstStyle/>
          <a:p>
            <a:pPr algn="ctr"/>
            <a:r>
              <a:rPr lang="en-US" b="1" dirty="0"/>
              <a:t>Proses </a:t>
            </a:r>
            <a:r>
              <a:rPr lang="en-US" b="1" dirty="0" err="1"/>
              <a:t>Perancangan</a:t>
            </a:r>
            <a:endParaRPr lang="en-GB" b="1" dirty="0"/>
          </a:p>
        </p:txBody>
      </p:sp>
      <p:sp>
        <p:nvSpPr>
          <p:cNvPr id="3" name="Content Placeholder 2">
            <a:extLst>
              <a:ext uri="{FF2B5EF4-FFF2-40B4-BE49-F238E27FC236}">
                <a16:creationId xmlns:a16="http://schemas.microsoft.com/office/drawing/2014/main" id="{7E7AD92B-5742-4CAD-8C8B-3E4B5295DC7A}"/>
              </a:ext>
            </a:extLst>
          </p:cNvPr>
          <p:cNvSpPr>
            <a:spLocks noGrp="1"/>
          </p:cNvSpPr>
          <p:nvPr>
            <p:ph idx="1"/>
          </p:nvPr>
        </p:nvSpPr>
        <p:spPr/>
        <p:txBody>
          <a:bodyPr>
            <a:normAutofit/>
          </a:bodyPr>
          <a:lstStyle/>
          <a:p>
            <a:r>
              <a:rPr lang="en-GB" sz="2400" dirty="0" err="1"/>
              <a:t>Perancangan</a:t>
            </a:r>
            <a:r>
              <a:rPr lang="en-GB" sz="2400" dirty="0"/>
              <a:t> program </a:t>
            </a:r>
            <a:r>
              <a:rPr lang="en-GB" sz="2400" dirty="0" err="1"/>
              <a:t>pengembangan</a:t>
            </a:r>
            <a:r>
              <a:rPr lang="en-GB" sz="2400" dirty="0"/>
              <a:t> </a:t>
            </a:r>
            <a:r>
              <a:rPr lang="en-GB" sz="2400" dirty="0" err="1"/>
              <a:t>mempunyai</a:t>
            </a:r>
            <a:r>
              <a:rPr lang="en-GB" sz="2400" dirty="0"/>
              <a:t> </a:t>
            </a:r>
            <a:r>
              <a:rPr lang="en-GB" sz="2400" dirty="0" err="1"/>
              <a:t>rancangan</a:t>
            </a:r>
            <a:r>
              <a:rPr lang="en-GB" sz="2400" dirty="0"/>
              <a:t> </a:t>
            </a:r>
            <a:r>
              <a:rPr lang="en-GB" sz="2400" dirty="0" err="1"/>
              <a:t>kerja</a:t>
            </a:r>
            <a:r>
              <a:rPr lang="en-GB" sz="2400" dirty="0"/>
              <a:t> yang </a:t>
            </a:r>
            <a:r>
              <a:rPr lang="en-GB" sz="2400" dirty="0" err="1"/>
              <a:t>pasti</a:t>
            </a:r>
            <a:endParaRPr lang="en-GB" sz="2400" dirty="0"/>
          </a:p>
          <a:p>
            <a:r>
              <a:rPr lang="en-GB" sz="2400" dirty="0" err="1"/>
              <a:t>Perancangan</a:t>
            </a:r>
            <a:r>
              <a:rPr lang="en-GB" sz="2400" dirty="0"/>
              <a:t> program </a:t>
            </a:r>
            <a:r>
              <a:rPr lang="en-GB" sz="2400" dirty="0" err="1"/>
              <a:t>pengembangan</a:t>
            </a:r>
            <a:r>
              <a:rPr lang="en-GB" sz="2400" dirty="0"/>
              <a:t> </a:t>
            </a:r>
            <a:r>
              <a:rPr lang="en-GB" sz="2400" dirty="0" err="1"/>
              <a:t>adalah</a:t>
            </a:r>
            <a:r>
              <a:rPr lang="en-GB" sz="2400" dirty="0"/>
              <a:t> </a:t>
            </a:r>
            <a:r>
              <a:rPr lang="en-GB" sz="2400" dirty="0" err="1"/>
              <a:t>satu</a:t>
            </a:r>
            <a:r>
              <a:rPr lang="en-GB" sz="2400" dirty="0"/>
              <a:t> proses </a:t>
            </a:r>
            <a:r>
              <a:rPr lang="en-GB" sz="2400" dirty="0" err="1"/>
              <a:t>pendidikan</a:t>
            </a:r>
            <a:endParaRPr lang="en-GB" sz="2400" dirty="0"/>
          </a:p>
          <a:p>
            <a:r>
              <a:rPr lang="en-GB" sz="2400" dirty="0" err="1"/>
              <a:t>Perancangan</a:t>
            </a:r>
            <a:r>
              <a:rPr lang="en-GB" sz="2400" dirty="0"/>
              <a:t> program </a:t>
            </a:r>
            <a:r>
              <a:rPr lang="en-GB" sz="2400" dirty="0" err="1"/>
              <a:t>pengembangan</a:t>
            </a:r>
            <a:r>
              <a:rPr lang="en-GB" sz="2400" dirty="0"/>
              <a:t> </a:t>
            </a:r>
            <a:r>
              <a:rPr lang="en-GB" sz="2400" dirty="0" err="1"/>
              <a:t>adalah</a:t>
            </a:r>
            <a:r>
              <a:rPr lang="en-GB" sz="2400" dirty="0"/>
              <a:t> proses yang </a:t>
            </a:r>
            <a:r>
              <a:rPr lang="en-GB" sz="2400" dirty="0" err="1"/>
              <a:t>berterusan</a:t>
            </a:r>
            <a:endParaRPr lang="en-GB" sz="2400" dirty="0"/>
          </a:p>
          <a:p>
            <a:r>
              <a:rPr lang="en-GB" sz="2400" dirty="0" err="1"/>
              <a:t>Perancangan</a:t>
            </a:r>
            <a:r>
              <a:rPr lang="en-GB" sz="2400" dirty="0"/>
              <a:t> program </a:t>
            </a:r>
            <a:r>
              <a:rPr lang="en-GB" sz="2400" dirty="0" err="1"/>
              <a:t>pengembangan</a:t>
            </a:r>
            <a:r>
              <a:rPr lang="en-GB" sz="2400" dirty="0"/>
              <a:t> </a:t>
            </a:r>
            <a:r>
              <a:rPr lang="en-GB" sz="2400" dirty="0" err="1"/>
              <a:t>adalah</a:t>
            </a:r>
            <a:r>
              <a:rPr lang="en-GB" sz="2400" dirty="0"/>
              <a:t> proses </a:t>
            </a:r>
            <a:r>
              <a:rPr lang="en-GB" sz="2400" dirty="0" err="1"/>
              <a:t>penyelarasan</a:t>
            </a:r>
            <a:endParaRPr lang="en-GB" sz="2400" dirty="0"/>
          </a:p>
          <a:p>
            <a:r>
              <a:rPr lang="en-GB" sz="2400" dirty="0" err="1"/>
              <a:t>Perancangan</a:t>
            </a:r>
            <a:r>
              <a:rPr lang="en-GB" sz="2400" dirty="0"/>
              <a:t> program </a:t>
            </a:r>
            <a:r>
              <a:rPr lang="en-GB" sz="2400" dirty="0" err="1"/>
              <a:t>pengembangan</a:t>
            </a:r>
            <a:r>
              <a:rPr lang="en-GB" sz="2400" dirty="0"/>
              <a:t> </a:t>
            </a:r>
            <a:r>
              <a:rPr lang="en-GB" sz="2400" dirty="0" err="1"/>
              <a:t>melibatkan</a:t>
            </a:r>
            <a:r>
              <a:rPr lang="en-GB" sz="2400" dirty="0"/>
              <a:t> </a:t>
            </a:r>
            <a:r>
              <a:rPr lang="en-GB" sz="2400" dirty="0" err="1"/>
              <a:t>penduduk</a:t>
            </a:r>
            <a:r>
              <a:rPr lang="en-GB" sz="2400" dirty="0"/>
              <a:t> </a:t>
            </a:r>
            <a:r>
              <a:rPr lang="en-GB" sz="2400" dirty="0" err="1"/>
              <a:t>tempatan</a:t>
            </a:r>
            <a:r>
              <a:rPr lang="en-GB" sz="2400" dirty="0"/>
              <a:t> dan </a:t>
            </a:r>
            <a:r>
              <a:rPr lang="en-GB" sz="2400" dirty="0" err="1"/>
              <a:t>institusi</a:t>
            </a:r>
            <a:r>
              <a:rPr lang="en-GB" sz="2400" dirty="0"/>
              <a:t> </a:t>
            </a:r>
            <a:r>
              <a:rPr lang="en-GB" sz="2400" dirty="0" err="1"/>
              <a:t>mereka</a:t>
            </a:r>
            <a:endParaRPr lang="en-GB" sz="2400" dirty="0"/>
          </a:p>
          <a:p>
            <a:r>
              <a:rPr lang="en-GB" sz="2400" dirty="0" err="1"/>
              <a:t>Perancangan</a:t>
            </a:r>
            <a:r>
              <a:rPr lang="en-GB" sz="2400" dirty="0"/>
              <a:t> program </a:t>
            </a:r>
            <a:r>
              <a:rPr lang="en-GB" sz="2400" dirty="0" err="1"/>
              <a:t>pengembangan</a:t>
            </a:r>
            <a:r>
              <a:rPr lang="en-GB" sz="2400" dirty="0"/>
              <a:t> </a:t>
            </a:r>
            <a:r>
              <a:rPr lang="en-GB" sz="2400" dirty="0" err="1"/>
              <a:t>menyediakan</a:t>
            </a:r>
            <a:r>
              <a:rPr lang="en-GB" sz="2400" dirty="0"/>
              <a:t> </a:t>
            </a:r>
            <a:r>
              <a:rPr lang="en-GB" sz="2400" dirty="0" err="1"/>
              <a:t>untuk</a:t>
            </a:r>
            <a:r>
              <a:rPr lang="en-GB" sz="2400" dirty="0"/>
              <a:t> </a:t>
            </a:r>
            <a:r>
              <a:rPr lang="en-GB" sz="2400" dirty="0" err="1"/>
              <a:t>penilaian</a:t>
            </a:r>
            <a:r>
              <a:rPr lang="en-GB" sz="2400" dirty="0"/>
              <a:t> </a:t>
            </a:r>
            <a:r>
              <a:rPr lang="en-GB" sz="2400" dirty="0" err="1"/>
              <a:t>keputusan</a:t>
            </a:r>
            <a:endParaRPr lang="en-GB" sz="2400" dirty="0"/>
          </a:p>
        </p:txBody>
      </p:sp>
    </p:spTree>
    <p:extLst>
      <p:ext uri="{BB962C8B-B14F-4D97-AF65-F5344CB8AC3E}">
        <p14:creationId xmlns:p14="http://schemas.microsoft.com/office/powerpoint/2010/main" val="363056278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D57E6-4D4C-4483-8E47-3A6F18573EB4}"/>
              </a:ext>
            </a:extLst>
          </p:cNvPr>
          <p:cNvSpPr>
            <a:spLocks noGrp="1"/>
          </p:cNvSpPr>
          <p:nvPr>
            <p:ph type="title"/>
          </p:nvPr>
        </p:nvSpPr>
        <p:spPr>
          <a:xfrm>
            <a:off x="559293" y="1468878"/>
            <a:ext cx="11467335" cy="990238"/>
          </a:xfrm>
        </p:spPr>
        <p:txBody>
          <a:bodyPr anchor="b">
            <a:normAutofit/>
          </a:bodyPr>
          <a:lstStyle/>
          <a:p>
            <a:pPr algn="ctr"/>
            <a:r>
              <a:rPr lang="en-GB" sz="4400" b="1" dirty="0"/>
              <a:t>Model </a:t>
            </a:r>
            <a:r>
              <a:rPr lang="en-GB" sz="4400" b="1" dirty="0" err="1"/>
              <a:t>Perancangan</a:t>
            </a:r>
            <a:r>
              <a:rPr lang="en-GB" sz="4400" b="1" dirty="0"/>
              <a:t> Program </a:t>
            </a:r>
            <a:r>
              <a:rPr lang="en-GB" sz="4400" b="1" dirty="0" err="1"/>
              <a:t>Pengembangan</a:t>
            </a:r>
            <a:endParaRPr lang="en-GB" sz="4400" b="1" dirty="0"/>
          </a:p>
        </p:txBody>
      </p:sp>
      <p:sp>
        <p:nvSpPr>
          <p:cNvPr id="3" name="Text Placeholder 2">
            <a:extLst>
              <a:ext uri="{FF2B5EF4-FFF2-40B4-BE49-F238E27FC236}">
                <a16:creationId xmlns:a16="http://schemas.microsoft.com/office/drawing/2014/main" id="{579E8A92-29CA-4B1F-A7BF-157B1C235BF7}"/>
              </a:ext>
            </a:extLst>
          </p:cNvPr>
          <p:cNvSpPr>
            <a:spLocks noGrp="1"/>
          </p:cNvSpPr>
          <p:nvPr>
            <p:ph type="body" idx="1"/>
          </p:nvPr>
        </p:nvSpPr>
        <p:spPr>
          <a:xfrm>
            <a:off x="1369441" y="3036163"/>
            <a:ext cx="10060559" cy="1973581"/>
          </a:xfrm>
        </p:spPr>
        <p:txBody>
          <a:bodyPr>
            <a:normAutofit/>
          </a:bodyPr>
          <a:lstStyle/>
          <a:p>
            <a:pPr algn="just"/>
            <a:r>
              <a:rPr lang="en-GB" dirty="0">
                <a:solidFill>
                  <a:schemeClr val="tx1"/>
                </a:solidFill>
              </a:rPr>
              <a:t>Sandhu (1965) </a:t>
            </a:r>
            <a:r>
              <a:rPr lang="en-GB" dirty="0" err="1">
                <a:solidFill>
                  <a:schemeClr val="tx1"/>
                </a:solidFill>
              </a:rPr>
              <a:t>membangunkan</a:t>
            </a:r>
            <a:r>
              <a:rPr lang="en-GB" dirty="0">
                <a:solidFill>
                  <a:schemeClr val="tx1"/>
                </a:solidFill>
              </a:rPr>
              <a:t> model </a:t>
            </a:r>
            <a:r>
              <a:rPr lang="en-GB" dirty="0" err="1">
                <a:solidFill>
                  <a:schemeClr val="tx1"/>
                </a:solidFill>
              </a:rPr>
              <a:t>untuk</a:t>
            </a:r>
            <a:r>
              <a:rPr lang="en-GB" dirty="0">
                <a:solidFill>
                  <a:schemeClr val="tx1"/>
                </a:solidFill>
              </a:rPr>
              <a:t> </a:t>
            </a:r>
            <a:r>
              <a:rPr lang="en-GB" dirty="0" err="1">
                <a:solidFill>
                  <a:schemeClr val="tx1"/>
                </a:solidFill>
              </a:rPr>
              <a:t>merancang</a:t>
            </a:r>
            <a:r>
              <a:rPr lang="en-GB" dirty="0">
                <a:solidFill>
                  <a:schemeClr val="tx1"/>
                </a:solidFill>
              </a:rPr>
              <a:t> program </a:t>
            </a:r>
            <a:r>
              <a:rPr lang="en-GB" dirty="0" err="1">
                <a:solidFill>
                  <a:schemeClr val="tx1"/>
                </a:solidFill>
              </a:rPr>
              <a:t>pengembangan</a:t>
            </a:r>
            <a:r>
              <a:rPr lang="en-GB" dirty="0">
                <a:solidFill>
                  <a:schemeClr val="tx1"/>
                </a:solidFill>
              </a:rPr>
              <a:t> dan </a:t>
            </a:r>
            <a:r>
              <a:rPr lang="en-GB" dirty="0" err="1">
                <a:solidFill>
                  <a:schemeClr val="tx1"/>
                </a:solidFill>
              </a:rPr>
              <a:t>pembangunan</a:t>
            </a:r>
            <a:r>
              <a:rPr lang="en-GB" dirty="0">
                <a:solidFill>
                  <a:schemeClr val="tx1"/>
                </a:solidFill>
              </a:rPr>
              <a:t> </a:t>
            </a:r>
            <a:r>
              <a:rPr lang="en-GB" dirty="0" err="1">
                <a:solidFill>
                  <a:schemeClr val="tx1"/>
                </a:solidFill>
              </a:rPr>
              <a:t>luar</a:t>
            </a:r>
            <a:r>
              <a:rPr lang="en-GB" dirty="0">
                <a:solidFill>
                  <a:schemeClr val="tx1"/>
                </a:solidFill>
              </a:rPr>
              <a:t> bandar. Model </a:t>
            </a:r>
            <a:r>
              <a:rPr lang="en-GB" dirty="0" err="1">
                <a:solidFill>
                  <a:schemeClr val="tx1"/>
                </a:solidFill>
              </a:rPr>
              <a:t>ini</a:t>
            </a:r>
            <a:r>
              <a:rPr lang="en-GB" dirty="0">
                <a:solidFill>
                  <a:schemeClr val="tx1"/>
                </a:solidFill>
              </a:rPr>
              <a:t> </a:t>
            </a:r>
            <a:r>
              <a:rPr lang="en-GB" dirty="0" err="1">
                <a:solidFill>
                  <a:schemeClr val="tx1"/>
                </a:solidFill>
              </a:rPr>
              <a:t>mempunyai</a:t>
            </a:r>
            <a:r>
              <a:rPr lang="en-GB" dirty="0">
                <a:solidFill>
                  <a:schemeClr val="tx1"/>
                </a:solidFill>
              </a:rPr>
              <a:t> </a:t>
            </a:r>
            <a:r>
              <a:rPr lang="en-GB" dirty="0" err="1">
                <a:solidFill>
                  <a:schemeClr val="tx1"/>
                </a:solidFill>
              </a:rPr>
              <a:t>enam</a:t>
            </a:r>
            <a:r>
              <a:rPr lang="en-GB" dirty="0">
                <a:solidFill>
                  <a:schemeClr val="tx1"/>
                </a:solidFill>
              </a:rPr>
              <a:t> </a:t>
            </a:r>
            <a:r>
              <a:rPr lang="en-GB" dirty="0" err="1">
                <a:solidFill>
                  <a:schemeClr val="tx1"/>
                </a:solidFill>
              </a:rPr>
              <a:t>fasa</a:t>
            </a:r>
            <a:r>
              <a:rPr lang="en-GB" dirty="0">
                <a:solidFill>
                  <a:schemeClr val="tx1"/>
                </a:solidFill>
              </a:rPr>
              <a:t> </a:t>
            </a:r>
            <a:r>
              <a:rPr lang="en-GB" dirty="0" err="1">
                <a:solidFill>
                  <a:schemeClr val="tx1"/>
                </a:solidFill>
              </a:rPr>
              <a:t>dengan</a:t>
            </a:r>
            <a:r>
              <a:rPr lang="en-GB" dirty="0">
                <a:solidFill>
                  <a:schemeClr val="tx1"/>
                </a:solidFill>
              </a:rPr>
              <a:t> </a:t>
            </a:r>
            <a:r>
              <a:rPr lang="en-GB" dirty="0" err="1">
                <a:solidFill>
                  <a:schemeClr val="tx1"/>
                </a:solidFill>
              </a:rPr>
              <a:t>nombor</a:t>
            </a:r>
            <a:r>
              <a:rPr lang="en-GB" dirty="0">
                <a:solidFill>
                  <a:schemeClr val="tx1"/>
                </a:solidFill>
              </a:rPr>
              <a:t> </a:t>
            </a:r>
            <a:r>
              <a:rPr lang="en-GB" dirty="0" err="1">
                <a:solidFill>
                  <a:schemeClr val="tx1"/>
                </a:solidFill>
              </a:rPr>
              <a:t>atau</a:t>
            </a:r>
            <a:r>
              <a:rPr lang="en-GB" dirty="0">
                <a:solidFill>
                  <a:schemeClr val="tx1"/>
                </a:solidFill>
              </a:rPr>
              <a:t> </a:t>
            </a:r>
            <a:r>
              <a:rPr lang="en-GB" dirty="0" err="1">
                <a:solidFill>
                  <a:schemeClr val="tx1"/>
                </a:solidFill>
              </a:rPr>
              <a:t>langkah</a:t>
            </a:r>
            <a:r>
              <a:rPr lang="en-GB" dirty="0">
                <a:solidFill>
                  <a:schemeClr val="tx1"/>
                </a:solidFill>
              </a:rPr>
              <a:t> yang </a:t>
            </a:r>
            <a:r>
              <a:rPr lang="en-GB" dirty="0" err="1">
                <a:solidFill>
                  <a:schemeClr val="tx1"/>
                </a:solidFill>
              </a:rPr>
              <a:t>perlu</a:t>
            </a:r>
            <a:r>
              <a:rPr lang="en-GB" dirty="0">
                <a:solidFill>
                  <a:schemeClr val="tx1"/>
                </a:solidFill>
              </a:rPr>
              <a:t> </a:t>
            </a:r>
            <a:r>
              <a:rPr lang="en-GB" dirty="0" err="1">
                <a:solidFill>
                  <a:schemeClr val="tx1"/>
                </a:solidFill>
              </a:rPr>
              <a:t>diikuti</a:t>
            </a:r>
            <a:r>
              <a:rPr lang="en-GB" dirty="0">
                <a:solidFill>
                  <a:schemeClr val="tx1"/>
                </a:solidFill>
              </a:rPr>
              <a:t> di </a:t>
            </a:r>
            <a:r>
              <a:rPr lang="en-GB" dirty="0" err="1">
                <a:solidFill>
                  <a:schemeClr val="tx1"/>
                </a:solidFill>
              </a:rPr>
              <a:t>bawah</a:t>
            </a:r>
            <a:r>
              <a:rPr lang="en-GB" dirty="0">
                <a:solidFill>
                  <a:schemeClr val="tx1"/>
                </a:solidFill>
              </a:rPr>
              <a:t> </a:t>
            </a:r>
            <a:r>
              <a:rPr lang="en-GB" dirty="0" err="1">
                <a:solidFill>
                  <a:schemeClr val="tx1"/>
                </a:solidFill>
              </a:rPr>
              <a:t>setiap</a:t>
            </a:r>
            <a:r>
              <a:rPr lang="en-GB" dirty="0">
                <a:solidFill>
                  <a:schemeClr val="tx1"/>
                </a:solidFill>
              </a:rPr>
              <a:t> </a:t>
            </a:r>
            <a:r>
              <a:rPr lang="en-GB" dirty="0" err="1">
                <a:solidFill>
                  <a:schemeClr val="tx1"/>
                </a:solidFill>
              </a:rPr>
              <a:t>fasa</a:t>
            </a:r>
            <a:r>
              <a:rPr lang="en-GB" dirty="0">
                <a:solidFill>
                  <a:schemeClr val="tx1"/>
                </a:solidFill>
              </a:rPr>
              <a:t>.</a:t>
            </a:r>
          </a:p>
        </p:txBody>
      </p:sp>
    </p:spTree>
    <p:extLst>
      <p:ext uri="{BB962C8B-B14F-4D97-AF65-F5344CB8AC3E}">
        <p14:creationId xmlns:p14="http://schemas.microsoft.com/office/powerpoint/2010/main" val="257047853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8811C3B-C5FE-4A7E-B378-27160344E99E}"/>
              </a:ext>
            </a:extLst>
          </p:cNvPr>
          <p:cNvPicPr>
            <a:picLocks noChangeAspect="1"/>
          </p:cNvPicPr>
          <p:nvPr/>
        </p:nvPicPr>
        <p:blipFill rotWithShape="1">
          <a:blip r:embed="rId2"/>
          <a:srcRect t="10588"/>
          <a:stretch/>
        </p:blipFill>
        <p:spPr>
          <a:xfrm>
            <a:off x="4084982" y="1777476"/>
            <a:ext cx="3872244" cy="3260436"/>
          </a:xfrm>
          <a:prstGeom prst="rect">
            <a:avLst/>
          </a:prstGeom>
        </p:spPr>
      </p:pic>
      <p:sp>
        <p:nvSpPr>
          <p:cNvPr id="3" name="TextBox 2">
            <a:extLst>
              <a:ext uri="{FF2B5EF4-FFF2-40B4-BE49-F238E27FC236}">
                <a16:creationId xmlns:a16="http://schemas.microsoft.com/office/drawing/2014/main" id="{9F870EE9-4A77-48E8-BB87-C410880817FE}"/>
              </a:ext>
            </a:extLst>
          </p:cNvPr>
          <p:cNvSpPr txBox="1"/>
          <p:nvPr/>
        </p:nvSpPr>
        <p:spPr>
          <a:xfrm>
            <a:off x="188068" y="2053483"/>
            <a:ext cx="3334693" cy="181588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buFont typeface="+mj-lt"/>
              <a:buAutoNum type="arabicPeriod"/>
            </a:pPr>
            <a:r>
              <a:rPr lang="en-GB" sz="1400" dirty="0" err="1"/>
              <a:t>Mencapai</a:t>
            </a:r>
            <a:r>
              <a:rPr lang="en-GB" sz="1400" dirty="0"/>
              <a:t> </a:t>
            </a:r>
            <a:r>
              <a:rPr lang="en-GB" sz="1400" dirty="0" err="1"/>
              <a:t>kefahaman</a:t>
            </a:r>
            <a:r>
              <a:rPr lang="en-GB" sz="1400" dirty="0"/>
              <a:t> </a:t>
            </a:r>
            <a:r>
              <a:rPr lang="en-GB" sz="1400" dirty="0" err="1"/>
              <a:t>berkenaan</a:t>
            </a:r>
            <a:r>
              <a:rPr lang="en-GB" sz="1400" dirty="0"/>
              <a:t> </a:t>
            </a:r>
            <a:r>
              <a:rPr lang="en-GB" sz="1400" dirty="0" err="1"/>
              <a:t>prinsip</a:t>
            </a:r>
            <a:r>
              <a:rPr lang="en-GB" sz="1400" dirty="0"/>
              <a:t>, </a:t>
            </a:r>
            <a:r>
              <a:rPr lang="en-GB" sz="1400" dirty="0" err="1"/>
              <a:t>prosedur</a:t>
            </a:r>
            <a:r>
              <a:rPr lang="en-GB" sz="1400" dirty="0"/>
              <a:t>, </a:t>
            </a:r>
            <a:r>
              <a:rPr lang="en-GB" sz="1400" dirty="0" err="1"/>
              <a:t>peranan</a:t>
            </a:r>
            <a:r>
              <a:rPr lang="en-GB" sz="1400" dirty="0"/>
              <a:t> dan </a:t>
            </a:r>
            <a:r>
              <a:rPr lang="en-GB" sz="1400" dirty="0" err="1"/>
              <a:t>jadual</a:t>
            </a:r>
            <a:r>
              <a:rPr lang="en-GB" sz="1400" dirty="0"/>
              <a:t> </a:t>
            </a:r>
            <a:r>
              <a:rPr lang="en-GB" sz="1400" dirty="0" err="1"/>
              <a:t>waktu</a:t>
            </a:r>
            <a:endParaRPr lang="en-GB" sz="1400" dirty="0"/>
          </a:p>
          <a:p>
            <a:pPr marL="342900" indent="-342900">
              <a:buFont typeface="+mj-lt"/>
              <a:buAutoNum type="arabicPeriod"/>
            </a:pPr>
            <a:r>
              <a:rPr lang="en-GB" sz="1400" dirty="0" err="1"/>
              <a:t>Menganalisis</a:t>
            </a:r>
            <a:r>
              <a:rPr lang="en-GB" sz="1400" dirty="0"/>
              <a:t> </a:t>
            </a:r>
            <a:r>
              <a:rPr lang="en-GB" sz="1400" dirty="0" err="1"/>
              <a:t>situasi</a:t>
            </a:r>
            <a:endParaRPr lang="en-GB" sz="1400" dirty="0"/>
          </a:p>
          <a:p>
            <a:pPr marL="342900" indent="-342900">
              <a:buFont typeface="+mj-lt"/>
              <a:buAutoNum type="arabicPeriod"/>
            </a:pPr>
            <a:r>
              <a:rPr lang="en-GB" sz="1400" dirty="0" err="1"/>
              <a:t>Tentukan</a:t>
            </a:r>
            <a:r>
              <a:rPr lang="en-GB" sz="1400" dirty="0"/>
              <a:t> </a:t>
            </a:r>
            <a:r>
              <a:rPr lang="en-GB" sz="1400" dirty="0" err="1"/>
              <a:t>objektif</a:t>
            </a:r>
            <a:endParaRPr lang="en-GB" sz="1400" dirty="0"/>
          </a:p>
          <a:p>
            <a:pPr marL="342900" indent="-342900">
              <a:buFont typeface="+mj-lt"/>
              <a:buAutoNum type="arabicPeriod"/>
            </a:pPr>
            <a:r>
              <a:rPr lang="en-GB" sz="1400" dirty="0" err="1"/>
              <a:t>Pilih</a:t>
            </a:r>
            <a:r>
              <a:rPr lang="en-GB" sz="1400" dirty="0"/>
              <a:t> </a:t>
            </a:r>
            <a:r>
              <a:rPr lang="en-GB" sz="1400" dirty="0" err="1"/>
              <a:t>masalah</a:t>
            </a:r>
            <a:r>
              <a:rPr lang="en-GB" sz="1400" dirty="0"/>
              <a:t> </a:t>
            </a:r>
            <a:r>
              <a:rPr lang="en-GB" sz="1400" dirty="0" err="1"/>
              <a:t>dengan</a:t>
            </a:r>
            <a:r>
              <a:rPr lang="en-GB" sz="1400" dirty="0"/>
              <a:t> </a:t>
            </a:r>
            <a:r>
              <a:rPr lang="en-GB" sz="1400" dirty="0" err="1"/>
              <a:t>mengambil</a:t>
            </a:r>
            <a:r>
              <a:rPr lang="en-GB" sz="1400" dirty="0"/>
              <a:t> </a:t>
            </a:r>
            <a:r>
              <a:rPr lang="en-GB" sz="1400" dirty="0" err="1"/>
              <a:t>kira</a:t>
            </a:r>
            <a:r>
              <a:rPr lang="en-GB" sz="1400" dirty="0"/>
              <a:t> </a:t>
            </a:r>
            <a:r>
              <a:rPr lang="en-GB" sz="1400" dirty="0" err="1"/>
              <a:t>keutamaan</a:t>
            </a:r>
            <a:endParaRPr lang="en-GB" sz="1400" dirty="0"/>
          </a:p>
          <a:p>
            <a:pPr marL="342900" indent="-342900">
              <a:buFont typeface="+mj-lt"/>
              <a:buAutoNum type="arabicPeriod"/>
            </a:pPr>
            <a:r>
              <a:rPr lang="en-GB" sz="1400" dirty="0"/>
              <a:t>Cari </a:t>
            </a:r>
            <a:r>
              <a:rPr lang="en-GB" sz="1400" dirty="0" err="1"/>
              <a:t>penyelesaian</a:t>
            </a:r>
            <a:endParaRPr lang="en-GB" sz="1400" dirty="0"/>
          </a:p>
        </p:txBody>
      </p:sp>
      <p:sp>
        <p:nvSpPr>
          <p:cNvPr id="4" name="TextBox 3">
            <a:extLst>
              <a:ext uri="{FF2B5EF4-FFF2-40B4-BE49-F238E27FC236}">
                <a16:creationId xmlns:a16="http://schemas.microsoft.com/office/drawing/2014/main" id="{1C2102F6-6E63-4652-B309-35BCABA622C9}"/>
              </a:ext>
            </a:extLst>
          </p:cNvPr>
          <p:cNvSpPr txBox="1"/>
          <p:nvPr/>
        </p:nvSpPr>
        <p:spPr>
          <a:xfrm>
            <a:off x="306782" y="548622"/>
            <a:ext cx="3778199" cy="116955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err="1"/>
              <a:t>Sediakan</a:t>
            </a:r>
            <a:r>
              <a:rPr lang="en-GB" sz="1400" dirty="0"/>
              <a:t> </a:t>
            </a:r>
            <a:r>
              <a:rPr lang="en-GB" sz="1400" dirty="0" err="1"/>
              <a:t>kenyataan</a:t>
            </a:r>
            <a:r>
              <a:rPr lang="en-GB" sz="1400" dirty="0"/>
              <a:t> </a:t>
            </a:r>
            <a:r>
              <a:rPr lang="en-GB" sz="1400" dirty="0" err="1"/>
              <a:t>bertulis</a:t>
            </a:r>
            <a:r>
              <a:rPr lang="en-GB" sz="1400" dirty="0"/>
              <a:t> </a:t>
            </a:r>
            <a:r>
              <a:rPr lang="en-GB" sz="1400" dirty="0" err="1"/>
              <a:t>tentang</a:t>
            </a:r>
            <a:r>
              <a:rPr lang="en-GB" sz="1400" dirty="0"/>
              <a:t>:</a:t>
            </a:r>
          </a:p>
          <a:p>
            <a:pPr marL="342900" indent="-342900">
              <a:buFont typeface="+mj-lt"/>
              <a:buAutoNum type="arabicPeriod"/>
            </a:pPr>
            <a:r>
              <a:rPr lang="en-GB" sz="1400" dirty="0" err="1"/>
              <a:t>Keadaan</a:t>
            </a:r>
            <a:endParaRPr lang="en-GB" sz="1400" dirty="0"/>
          </a:p>
          <a:p>
            <a:pPr marL="342900" indent="-342900">
              <a:buFont typeface="+mj-lt"/>
              <a:buAutoNum type="arabicPeriod"/>
            </a:pPr>
            <a:r>
              <a:rPr lang="en-GB" sz="1400" dirty="0" err="1"/>
              <a:t>Objektif</a:t>
            </a:r>
            <a:endParaRPr lang="en-GB" sz="1400" dirty="0"/>
          </a:p>
          <a:p>
            <a:pPr marL="342900" indent="-342900">
              <a:buFont typeface="+mj-lt"/>
              <a:buAutoNum type="arabicPeriod"/>
            </a:pPr>
            <a:r>
              <a:rPr lang="en-GB" sz="1400" dirty="0" err="1"/>
              <a:t>Masalah</a:t>
            </a:r>
            <a:endParaRPr lang="en-GB" sz="1400" dirty="0"/>
          </a:p>
          <a:p>
            <a:pPr marL="342900" indent="-342900">
              <a:buFont typeface="+mj-lt"/>
              <a:buAutoNum type="arabicPeriod"/>
            </a:pPr>
            <a:r>
              <a:rPr lang="en-GB" sz="1400" dirty="0" err="1"/>
              <a:t>Penyelesaian</a:t>
            </a:r>
            <a:r>
              <a:rPr lang="en-GB" sz="1400" dirty="0"/>
              <a:t>.</a:t>
            </a:r>
          </a:p>
        </p:txBody>
      </p:sp>
      <p:sp>
        <p:nvSpPr>
          <p:cNvPr id="6" name="TextBox 5">
            <a:extLst>
              <a:ext uri="{FF2B5EF4-FFF2-40B4-BE49-F238E27FC236}">
                <a16:creationId xmlns:a16="http://schemas.microsoft.com/office/drawing/2014/main" id="{00423C64-BAB5-4F53-8F36-50BB647320BB}"/>
              </a:ext>
            </a:extLst>
          </p:cNvPr>
          <p:cNvSpPr txBox="1"/>
          <p:nvPr/>
        </p:nvSpPr>
        <p:spPr>
          <a:xfrm>
            <a:off x="8107019" y="213558"/>
            <a:ext cx="3708331" cy="267765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1400" dirty="0" err="1"/>
              <a:t>Sediakan</a:t>
            </a:r>
            <a:r>
              <a:rPr lang="en-GB" sz="1400" dirty="0"/>
              <a:t> </a:t>
            </a:r>
            <a:r>
              <a:rPr lang="en-GB" sz="1400" dirty="0" err="1"/>
              <a:t>rancangan</a:t>
            </a:r>
            <a:r>
              <a:rPr lang="en-GB" sz="1400" dirty="0"/>
              <a:t> </a:t>
            </a:r>
            <a:r>
              <a:rPr lang="en-GB" sz="1400" dirty="0" err="1"/>
              <a:t>kerja</a:t>
            </a:r>
            <a:r>
              <a:rPr lang="en-GB" sz="1400" dirty="0"/>
              <a:t> yang </a:t>
            </a:r>
            <a:r>
              <a:rPr lang="en-GB" sz="1400" dirty="0" err="1"/>
              <a:t>mengandungi</a:t>
            </a:r>
            <a:r>
              <a:rPr lang="en-GB" sz="1400" dirty="0"/>
              <a:t> </a:t>
            </a:r>
            <a:r>
              <a:rPr lang="en-GB" sz="1400" dirty="0" err="1"/>
              <a:t>maklumat</a:t>
            </a:r>
            <a:r>
              <a:rPr lang="en-GB" sz="1400" dirty="0"/>
              <a:t> </a:t>
            </a:r>
            <a:r>
              <a:rPr lang="en-GB" sz="1400" dirty="0" err="1"/>
              <a:t>mengenai</a:t>
            </a:r>
            <a:r>
              <a:rPr lang="en-GB" sz="1400" dirty="0"/>
              <a:t>:</a:t>
            </a:r>
          </a:p>
          <a:p>
            <a:pPr marL="342900" indent="-342900">
              <a:buFont typeface="+mj-lt"/>
              <a:buAutoNum type="arabicPeriod"/>
            </a:pPr>
            <a:r>
              <a:rPr lang="en-GB" sz="1400" dirty="0"/>
              <a:t>Orang yang </a:t>
            </a:r>
            <a:r>
              <a:rPr lang="en-GB" sz="1400" dirty="0" err="1"/>
              <a:t>perlu</a:t>
            </a:r>
            <a:r>
              <a:rPr lang="en-GB" sz="1400" dirty="0"/>
              <a:t> </a:t>
            </a:r>
            <a:r>
              <a:rPr lang="en-GB" sz="1400" dirty="0" err="1"/>
              <a:t>dihubungi</a:t>
            </a:r>
            <a:endParaRPr lang="en-GB" sz="1400" dirty="0"/>
          </a:p>
          <a:p>
            <a:pPr marL="342900" indent="-342900">
              <a:buFont typeface="+mj-lt"/>
              <a:buAutoNum type="arabicPeriod"/>
            </a:pPr>
            <a:r>
              <a:rPr lang="en-GB" sz="1400" dirty="0" err="1"/>
              <a:t>Matlamat</a:t>
            </a:r>
            <a:r>
              <a:rPr lang="en-GB" sz="1400" dirty="0"/>
              <a:t>, </a:t>
            </a:r>
            <a:r>
              <a:rPr lang="en-GB" sz="1400" dirty="0" err="1"/>
              <a:t>tarikh</a:t>
            </a:r>
            <a:r>
              <a:rPr lang="en-GB" sz="1400" dirty="0"/>
              <a:t> dan </a:t>
            </a:r>
            <a:r>
              <a:rPr lang="en-GB" sz="1400" dirty="0" err="1"/>
              <a:t>tempat</a:t>
            </a:r>
            <a:endParaRPr lang="en-GB" sz="1400" dirty="0"/>
          </a:p>
          <a:p>
            <a:pPr marL="342900" indent="-342900">
              <a:buFont typeface="+mj-lt"/>
              <a:buAutoNum type="arabicPeriod"/>
            </a:pPr>
            <a:r>
              <a:rPr lang="en-GB" sz="1400" dirty="0" err="1"/>
              <a:t>Prosedur</a:t>
            </a:r>
            <a:r>
              <a:rPr lang="en-GB" sz="1400" dirty="0"/>
              <a:t> </a:t>
            </a:r>
            <a:r>
              <a:rPr lang="en-GB" sz="1400" dirty="0" err="1"/>
              <a:t>pengajaran</a:t>
            </a:r>
            <a:r>
              <a:rPr lang="en-GB" sz="1400" dirty="0"/>
              <a:t> yang </a:t>
            </a:r>
            <a:r>
              <a:rPr lang="en-GB" sz="1400" dirty="0" err="1"/>
              <a:t>perlu</a:t>
            </a:r>
            <a:r>
              <a:rPr lang="en-GB" sz="1400" dirty="0"/>
              <a:t> </a:t>
            </a:r>
            <a:r>
              <a:rPr lang="en-GB" sz="1400" dirty="0" err="1"/>
              <a:t>dipatuhi</a:t>
            </a:r>
            <a:endParaRPr lang="en-GB" sz="1400" dirty="0"/>
          </a:p>
          <a:p>
            <a:pPr marL="342900" indent="-342900">
              <a:buFont typeface="+mj-lt"/>
              <a:buAutoNum type="arabicPeriod"/>
            </a:pPr>
            <a:r>
              <a:rPr lang="en-GB" sz="1400" dirty="0" err="1"/>
              <a:t>Tugas</a:t>
            </a:r>
            <a:r>
              <a:rPr lang="en-GB" sz="1400" dirty="0"/>
              <a:t>, </a:t>
            </a:r>
            <a:r>
              <a:rPr lang="en-GB" sz="1400" dirty="0" err="1"/>
              <a:t>latihan</a:t>
            </a:r>
            <a:r>
              <a:rPr lang="en-GB" sz="1400" dirty="0"/>
              <a:t> dan </a:t>
            </a:r>
            <a:r>
              <a:rPr lang="en-GB" sz="1400" dirty="0" err="1"/>
              <a:t>pengiktirafan</a:t>
            </a:r>
            <a:r>
              <a:rPr lang="en-GB" sz="1400" dirty="0"/>
              <a:t> </a:t>
            </a:r>
            <a:r>
              <a:rPr lang="en-GB" sz="1400" dirty="0" err="1"/>
              <a:t>pemimpin</a:t>
            </a:r>
            <a:endParaRPr lang="en-GB" sz="1400" dirty="0"/>
          </a:p>
          <a:p>
            <a:pPr marL="342900" indent="-342900">
              <a:buFont typeface="+mj-lt"/>
              <a:buAutoNum type="arabicPeriod"/>
            </a:pPr>
            <a:r>
              <a:rPr lang="en-GB" sz="1400" dirty="0" err="1"/>
              <a:t>Peranan</a:t>
            </a:r>
            <a:r>
              <a:rPr lang="en-GB" sz="1400" dirty="0"/>
              <a:t> yang </a:t>
            </a:r>
            <a:r>
              <a:rPr lang="en-GB" sz="1400" dirty="0" err="1"/>
              <a:t>perlu</a:t>
            </a:r>
            <a:r>
              <a:rPr lang="en-GB" sz="1400" dirty="0"/>
              <a:t> </a:t>
            </a:r>
            <a:r>
              <a:rPr lang="en-GB" sz="1400" dirty="0" err="1"/>
              <a:t>dimainkan</a:t>
            </a:r>
            <a:r>
              <a:rPr lang="en-GB" sz="1400" dirty="0"/>
              <a:t> oleh </a:t>
            </a:r>
            <a:r>
              <a:rPr lang="en-GB" sz="1400" dirty="0" err="1"/>
              <a:t>kakitangan</a:t>
            </a:r>
            <a:r>
              <a:rPr lang="en-GB" sz="1400" dirty="0"/>
              <a:t> </a:t>
            </a:r>
            <a:r>
              <a:rPr lang="en-GB" sz="1400" dirty="0" err="1"/>
              <a:t>sambungan</a:t>
            </a:r>
            <a:endParaRPr lang="en-GB" sz="1400" dirty="0"/>
          </a:p>
          <a:p>
            <a:pPr marL="342900" indent="-342900">
              <a:buFont typeface="+mj-lt"/>
              <a:buAutoNum type="arabicPeriod"/>
            </a:pPr>
            <a:r>
              <a:rPr lang="en-GB" sz="1400" dirty="0" err="1"/>
              <a:t>Peranan</a:t>
            </a:r>
            <a:r>
              <a:rPr lang="en-GB" sz="1400" dirty="0"/>
              <a:t> yang </a:t>
            </a:r>
            <a:r>
              <a:rPr lang="en-GB" sz="1400" dirty="0" err="1"/>
              <a:t>perlu</a:t>
            </a:r>
            <a:r>
              <a:rPr lang="en-GB" sz="1400" dirty="0"/>
              <a:t> </a:t>
            </a:r>
            <a:r>
              <a:rPr lang="en-GB" sz="1400" dirty="0" err="1"/>
              <a:t>dimainkan</a:t>
            </a:r>
            <a:r>
              <a:rPr lang="en-GB" sz="1400" dirty="0"/>
              <a:t> oleh </a:t>
            </a:r>
            <a:r>
              <a:rPr lang="en-GB" sz="1400" dirty="0" err="1"/>
              <a:t>agensi</a:t>
            </a:r>
            <a:r>
              <a:rPr lang="en-GB" sz="1400" dirty="0"/>
              <a:t> lain</a:t>
            </a:r>
          </a:p>
        </p:txBody>
      </p:sp>
      <p:sp>
        <p:nvSpPr>
          <p:cNvPr id="8" name="TextBox 7">
            <a:extLst>
              <a:ext uri="{FF2B5EF4-FFF2-40B4-BE49-F238E27FC236}">
                <a16:creationId xmlns:a16="http://schemas.microsoft.com/office/drawing/2014/main" id="{585BEF81-B86A-4274-B81E-1F31BCDF0162}"/>
              </a:ext>
            </a:extLst>
          </p:cNvPr>
          <p:cNvSpPr txBox="1"/>
          <p:nvPr/>
        </p:nvSpPr>
        <p:spPr>
          <a:xfrm>
            <a:off x="8563439" y="3069146"/>
            <a:ext cx="3251912" cy="203132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342900" indent="-342900">
              <a:buFont typeface="+mj-lt"/>
              <a:buAutoNum type="arabicPeriod"/>
            </a:pPr>
            <a:r>
              <a:rPr lang="en-GB" sz="1400" dirty="0" err="1"/>
              <a:t>Membuat</a:t>
            </a:r>
            <a:r>
              <a:rPr lang="en-GB" sz="1400" dirty="0"/>
              <a:t> </a:t>
            </a:r>
            <a:r>
              <a:rPr lang="en-GB" sz="1400" dirty="0" err="1"/>
              <a:t>penyusunan</a:t>
            </a:r>
            <a:r>
              <a:rPr lang="en-GB" sz="1400" dirty="0"/>
              <a:t> </a:t>
            </a:r>
            <a:r>
              <a:rPr lang="en-GB" sz="1400" dirty="0" err="1"/>
              <a:t>awal</a:t>
            </a:r>
            <a:r>
              <a:rPr lang="en-GB" sz="1400" dirty="0"/>
              <a:t> </a:t>
            </a:r>
            <a:r>
              <a:rPr lang="en-GB" sz="1400" dirty="0" err="1"/>
              <a:t>untuk</a:t>
            </a:r>
            <a:r>
              <a:rPr lang="en-GB" sz="1400" dirty="0"/>
              <a:t> input dan </a:t>
            </a:r>
            <a:r>
              <a:rPr lang="en-GB" sz="1400" dirty="0" err="1"/>
              <a:t>bahan</a:t>
            </a:r>
            <a:r>
              <a:rPr lang="en-GB" sz="1400" dirty="0"/>
              <a:t> </a:t>
            </a:r>
            <a:r>
              <a:rPr lang="en-GB" sz="1400" dirty="0" err="1"/>
              <a:t>bantu</a:t>
            </a:r>
            <a:r>
              <a:rPr lang="en-GB" sz="1400" dirty="0"/>
              <a:t> </a:t>
            </a:r>
            <a:r>
              <a:rPr lang="en-GB" sz="1400" dirty="0" err="1"/>
              <a:t>mengajar</a:t>
            </a:r>
            <a:endParaRPr lang="en-GB" sz="1400" dirty="0"/>
          </a:p>
          <a:p>
            <a:pPr marL="342900" indent="-342900">
              <a:buFont typeface="+mj-lt"/>
              <a:buAutoNum type="arabicPeriod"/>
            </a:pPr>
            <a:r>
              <a:rPr lang="en-GB" sz="1400" dirty="0" err="1"/>
              <a:t>Mentafsir</a:t>
            </a:r>
            <a:r>
              <a:rPr lang="en-GB" sz="1400" dirty="0"/>
              <a:t> program yang </a:t>
            </a:r>
            <a:r>
              <a:rPr lang="en-GB" sz="1400" dirty="0" err="1"/>
              <a:t>diluluskan</a:t>
            </a:r>
            <a:r>
              <a:rPr lang="en-GB" sz="1400" dirty="0"/>
              <a:t> </a:t>
            </a:r>
            <a:r>
              <a:rPr lang="en-GB" sz="1400" dirty="0" err="1"/>
              <a:t>kepada</a:t>
            </a:r>
            <a:r>
              <a:rPr lang="en-GB" sz="1400" dirty="0"/>
              <a:t> </a:t>
            </a:r>
            <a:r>
              <a:rPr lang="en-GB" sz="1400" dirty="0" err="1"/>
              <a:t>kakitangan</a:t>
            </a:r>
            <a:r>
              <a:rPr lang="en-GB" sz="1400" dirty="0"/>
              <a:t> dan wakil </a:t>
            </a:r>
            <a:r>
              <a:rPr lang="en-GB" sz="1400" dirty="0" err="1"/>
              <a:t>rakyat</a:t>
            </a:r>
            <a:endParaRPr lang="en-GB" sz="1400" dirty="0"/>
          </a:p>
          <a:p>
            <a:pPr marL="342900" indent="-342900">
              <a:buFont typeface="+mj-lt"/>
              <a:buAutoNum type="arabicPeriod"/>
            </a:pPr>
            <a:r>
              <a:rPr lang="en-GB" sz="1400" dirty="0" err="1"/>
              <a:t>Menjalankan</a:t>
            </a:r>
            <a:r>
              <a:rPr lang="en-GB" sz="1400" dirty="0"/>
              <a:t> program yang </a:t>
            </a:r>
            <a:r>
              <a:rPr lang="en-GB" sz="1400" dirty="0" err="1"/>
              <a:t>dirancang</a:t>
            </a:r>
            <a:r>
              <a:rPr lang="en-GB" sz="1400" dirty="0"/>
              <a:t>, </a:t>
            </a:r>
            <a:r>
              <a:rPr lang="en-GB" sz="1400" dirty="0" err="1"/>
              <a:t>fasa</a:t>
            </a:r>
            <a:r>
              <a:rPr lang="en-GB" sz="1400" dirty="0"/>
              <a:t> demi </a:t>
            </a:r>
            <a:r>
              <a:rPr lang="en-GB" sz="1400" dirty="0" err="1"/>
              <a:t>fasa</a:t>
            </a:r>
            <a:r>
              <a:rPr lang="en-GB" sz="1400" dirty="0"/>
              <a:t>, </a:t>
            </a:r>
            <a:r>
              <a:rPr lang="en-GB" sz="1400" dirty="0" err="1"/>
              <a:t>secara</a:t>
            </a:r>
            <a:r>
              <a:rPr lang="en-GB" sz="1400" dirty="0"/>
              <a:t> </a:t>
            </a:r>
            <a:r>
              <a:rPr lang="en-GB" sz="1400" dirty="0" err="1"/>
              <a:t>terkoordinasi</a:t>
            </a:r>
            <a:endParaRPr lang="en-GB" sz="1400" dirty="0"/>
          </a:p>
        </p:txBody>
      </p:sp>
      <p:sp>
        <p:nvSpPr>
          <p:cNvPr id="10" name="TextBox 9">
            <a:extLst>
              <a:ext uri="{FF2B5EF4-FFF2-40B4-BE49-F238E27FC236}">
                <a16:creationId xmlns:a16="http://schemas.microsoft.com/office/drawing/2014/main" id="{F4BCA4D0-5A10-40D8-A889-70DAF61C19CE}"/>
              </a:ext>
            </a:extLst>
          </p:cNvPr>
          <p:cNvSpPr txBox="1"/>
          <p:nvPr/>
        </p:nvSpPr>
        <p:spPr>
          <a:xfrm>
            <a:off x="8183339" y="5420380"/>
            <a:ext cx="3183421" cy="52322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342900" indent="-342900">
              <a:buFont typeface="+mj-lt"/>
              <a:buAutoNum type="arabicPeriod"/>
            </a:pPr>
            <a:r>
              <a:rPr lang="en-GB" sz="1400" dirty="0"/>
              <a:t>Buat </a:t>
            </a:r>
            <a:r>
              <a:rPr lang="en-GB" sz="1400" dirty="0" err="1"/>
              <a:t>penilaian</a:t>
            </a:r>
            <a:r>
              <a:rPr lang="en-GB" sz="1400" dirty="0"/>
              <a:t> </a:t>
            </a:r>
            <a:r>
              <a:rPr lang="en-GB" sz="1400" dirty="0" err="1"/>
              <a:t>serentak</a:t>
            </a:r>
            <a:endParaRPr lang="en-GB" sz="1400" dirty="0"/>
          </a:p>
          <a:p>
            <a:pPr marL="342900" indent="-342900">
              <a:buFont typeface="+mj-lt"/>
              <a:buAutoNum type="arabicPeriod"/>
            </a:pPr>
            <a:r>
              <a:rPr lang="en-GB" sz="1400" dirty="0"/>
              <a:t>Buat </a:t>
            </a:r>
            <a:r>
              <a:rPr lang="en-GB" sz="1400" dirty="0" err="1"/>
              <a:t>penilaian</a:t>
            </a:r>
            <a:r>
              <a:rPr lang="en-GB" sz="1400" dirty="0"/>
              <a:t> </a:t>
            </a:r>
            <a:r>
              <a:rPr lang="en-GB" sz="1400" i="1" dirty="0"/>
              <a:t>ex-post facto</a:t>
            </a:r>
            <a:endParaRPr lang="en-GB" sz="1400" dirty="0"/>
          </a:p>
        </p:txBody>
      </p:sp>
      <p:sp>
        <p:nvSpPr>
          <p:cNvPr id="12" name="TextBox 11">
            <a:extLst>
              <a:ext uri="{FF2B5EF4-FFF2-40B4-BE49-F238E27FC236}">
                <a16:creationId xmlns:a16="http://schemas.microsoft.com/office/drawing/2014/main" id="{0D81B40B-AD41-47E0-91DF-45A6864E4ABF}"/>
              </a:ext>
            </a:extLst>
          </p:cNvPr>
          <p:cNvSpPr txBox="1"/>
          <p:nvPr/>
        </p:nvSpPr>
        <p:spPr>
          <a:xfrm>
            <a:off x="188069" y="4613117"/>
            <a:ext cx="3670800" cy="138499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1400" dirty="0" err="1"/>
              <a:t>Setiap</a:t>
            </a:r>
            <a:r>
              <a:rPr lang="en-GB" sz="1400" dirty="0"/>
              <a:t> </a:t>
            </a:r>
            <a:r>
              <a:rPr lang="en-GB" sz="1400" dirty="0" err="1"/>
              <a:t>ahli</a:t>
            </a:r>
            <a:r>
              <a:rPr lang="en-GB" sz="1400" dirty="0"/>
              <a:t> </a:t>
            </a:r>
            <a:r>
              <a:rPr lang="en-GB" sz="1400" dirty="0" err="1"/>
              <a:t>jawatankuasa</a:t>
            </a:r>
            <a:r>
              <a:rPr lang="en-GB" sz="1400" dirty="0"/>
              <a:t> </a:t>
            </a:r>
            <a:r>
              <a:rPr lang="en-GB" sz="1400" dirty="0" err="1"/>
              <a:t>perancangan</a:t>
            </a:r>
            <a:r>
              <a:rPr lang="en-GB" sz="1400" dirty="0"/>
              <a:t> faham </a:t>
            </a:r>
            <a:r>
              <a:rPr lang="en-GB" sz="1400" dirty="0" err="1"/>
              <a:t>dengan</a:t>
            </a:r>
            <a:r>
              <a:rPr lang="en-GB" sz="1400" dirty="0"/>
              <a:t> </a:t>
            </a:r>
            <a:r>
              <a:rPr lang="en-GB" sz="1400" dirty="0" err="1"/>
              <a:t>jelas</a:t>
            </a:r>
            <a:endParaRPr lang="en-GB" sz="1400" dirty="0"/>
          </a:p>
          <a:p>
            <a:pPr marL="342900" indent="-342900">
              <a:buFont typeface="+mj-lt"/>
              <a:buAutoNum type="alphaLcPeriod"/>
            </a:pPr>
            <a:r>
              <a:rPr lang="en-GB" sz="1400" dirty="0" err="1"/>
              <a:t>Tujuan</a:t>
            </a:r>
            <a:r>
              <a:rPr lang="en-GB" sz="1400" dirty="0"/>
              <a:t> </a:t>
            </a:r>
            <a:r>
              <a:rPr lang="en-GB" sz="1400" dirty="0" err="1"/>
              <a:t>kumpulan</a:t>
            </a:r>
            <a:endParaRPr lang="en-GB" sz="1400" dirty="0"/>
          </a:p>
          <a:p>
            <a:pPr marL="342900" indent="-342900">
              <a:buFont typeface="+mj-lt"/>
              <a:buAutoNum type="alphaLcPeriod"/>
            </a:pPr>
            <a:r>
              <a:rPr lang="en-GB" sz="1400" dirty="0" err="1"/>
              <a:t>Bagaimana</a:t>
            </a:r>
            <a:r>
              <a:rPr lang="en-GB" sz="1400" dirty="0"/>
              <a:t> </a:t>
            </a:r>
            <a:r>
              <a:rPr lang="en-GB" sz="1400" dirty="0" err="1"/>
              <a:t>kumpulan</a:t>
            </a:r>
            <a:r>
              <a:rPr lang="en-GB" sz="1400" dirty="0"/>
              <a:t> </a:t>
            </a:r>
            <a:r>
              <a:rPr lang="en-GB" sz="1400" dirty="0" err="1"/>
              <a:t>harus</a:t>
            </a:r>
            <a:r>
              <a:rPr lang="en-GB" sz="1400" dirty="0"/>
              <a:t> </a:t>
            </a:r>
            <a:r>
              <a:rPr lang="en-GB" sz="1400" dirty="0" err="1"/>
              <a:t>berfungsi</a:t>
            </a:r>
            <a:r>
              <a:rPr lang="en-GB" sz="1400" dirty="0"/>
              <a:t> </a:t>
            </a:r>
            <a:r>
              <a:rPr lang="en-GB" sz="1400" dirty="0" err="1"/>
              <a:t>dalam</a:t>
            </a:r>
            <a:r>
              <a:rPr lang="en-GB" sz="1400" dirty="0"/>
              <a:t> </a:t>
            </a:r>
            <a:r>
              <a:rPr lang="en-GB" sz="1400" dirty="0" err="1"/>
              <a:t>mencapai</a:t>
            </a:r>
            <a:r>
              <a:rPr lang="en-GB" sz="1400" dirty="0"/>
              <a:t> </a:t>
            </a:r>
            <a:r>
              <a:rPr lang="en-GB" sz="1400" dirty="0" err="1"/>
              <a:t>tujuannya</a:t>
            </a:r>
            <a:endParaRPr lang="en-GB" sz="1400" dirty="0"/>
          </a:p>
          <a:p>
            <a:pPr marL="342900" indent="-342900">
              <a:buFont typeface="+mj-lt"/>
              <a:buAutoNum type="alphaLcPeriod"/>
            </a:pPr>
            <a:r>
              <a:rPr lang="en-GB" sz="1400" dirty="0" err="1"/>
              <a:t>Peranan</a:t>
            </a:r>
            <a:r>
              <a:rPr lang="en-GB" sz="1400" dirty="0"/>
              <a:t> </a:t>
            </a:r>
            <a:r>
              <a:rPr lang="en-GB" sz="1400" dirty="0" err="1"/>
              <a:t>individunya</a:t>
            </a:r>
            <a:r>
              <a:rPr lang="en-GB" sz="1400" dirty="0"/>
              <a:t> </a:t>
            </a:r>
            <a:r>
              <a:rPr lang="en-GB" sz="1400" dirty="0" err="1"/>
              <a:t>sebagai</a:t>
            </a:r>
            <a:r>
              <a:rPr lang="en-GB" sz="1400" dirty="0"/>
              <a:t> </a:t>
            </a:r>
            <a:r>
              <a:rPr lang="en-GB" sz="1400" dirty="0" err="1"/>
              <a:t>ahli</a:t>
            </a:r>
            <a:endParaRPr lang="en-GB" sz="1400" dirty="0"/>
          </a:p>
        </p:txBody>
      </p:sp>
      <p:cxnSp>
        <p:nvCxnSpPr>
          <p:cNvPr id="7" name="Straight Arrow Connector 6">
            <a:extLst>
              <a:ext uri="{FF2B5EF4-FFF2-40B4-BE49-F238E27FC236}">
                <a16:creationId xmlns:a16="http://schemas.microsoft.com/office/drawing/2014/main" id="{A699DDE6-00B6-4168-A081-4C5B7E3CE522}"/>
              </a:ext>
            </a:extLst>
          </p:cNvPr>
          <p:cNvCxnSpPr>
            <a:cxnSpLocks/>
            <a:endCxn id="4" idx="3"/>
          </p:cNvCxnSpPr>
          <p:nvPr/>
        </p:nvCxnSpPr>
        <p:spPr>
          <a:xfrm flipH="1" flipV="1">
            <a:off x="4084981" y="1133398"/>
            <a:ext cx="990560" cy="92008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08217629-DDF3-4AB9-9B1B-8F93AE9313BB}"/>
              </a:ext>
            </a:extLst>
          </p:cNvPr>
          <p:cNvCxnSpPr>
            <a:cxnSpLocks/>
            <a:endCxn id="3" idx="3"/>
          </p:cNvCxnSpPr>
          <p:nvPr/>
        </p:nvCxnSpPr>
        <p:spPr>
          <a:xfrm flipH="1" flipV="1">
            <a:off x="3522761" y="2961424"/>
            <a:ext cx="699043" cy="20514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F3439A19-F198-4D0A-BBDF-34505BF8D689}"/>
              </a:ext>
            </a:extLst>
          </p:cNvPr>
          <p:cNvCxnSpPr>
            <a:cxnSpLocks/>
          </p:cNvCxnSpPr>
          <p:nvPr/>
        </p:nvCxnSpPr>
        <p:spPr>
          <a:xfrm flipH="1">
            <a:off x="3858869" y="4613117"/>
            <a:ext cx="1082782" cy="57852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20F9D323-0EDE-4779-8B84-6A0C2F67D38C}"/>
              </a:ext>
            </a:extLst>
          </p:cNvPr>
          <p:cNvCxnSpPr>
            <a:cxnSpLocks/>
          </p:cNvCxnSpPr>
          <p:nvPr/>
        </p:nvCxnSpPr>
        <p:spPr>
          <a:xfrm flipV="1">
            <a:off x="7116460" y="1176010"/>
            <a:ext cx="990561" cy="94591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E09A13EE-66AB-4728-AF0C-8BDF8F1FB404}"/>
              </a:ext>
            </a:extLst>
          </p:cNvPr>
          <p:cNvCxnSpPr>
            <a:cxnSpLocks/>
            <a:endCxn id="8" idx="1"/>
          </p:cNvCxnSpPr>
          <p:nvPr/>
        </p:nvCxnSpPr>
        <p:spPr>
          <a:xfrm>
            <a:off x="7807828" y="3592056"/>
            <a:ext cx="755611" cy="49275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B646432C-3BE5-4D2F-98D3-D80B4E25BB68}"/>
              </a:ext>
            </a:extLst>
          </p:cNvPr>
          <p:cNvCxnSpPr>
            <a:cxnSpLocks/>
            <a:endCxn id="10" idx="1"/>
          </p:cNvCxnSpPr>
          <p:nvPr/>
        </p:nvCxnSpPr>
        <p:spPr>
          <a:xfrm>
            <a:off x="7003915" y="4698460"/>
            <a:ext cx="1179424" cy="98353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4188F49C-1B99-4F57-947D-D76DDE435608}"/>
              </a:ext>
            </a:extLst>
          </p:cNvPr>
          <p:cNvSpPr/>
          <p:nvPr/>
        </p:nvSpPr>
        <p:spPr>
          <a:xfrm>
            <a:off x="5644650" y="3556993"/>
            <a:ext cx="344663" cy="2773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dirty="0"/>
              <a:t>1</a:t>
            </a:r>
            <a:endParaRPr lang="en-GB" dirty="0"/>
          </a:p>
        </p:txBody>
      </p:sp>
      <p:sp>
        <p:nvSpPr>
          <p:cNvPr id="33" name="Rectangle 32">
            <a:extLst>
              <a:ext uri="{FF2B5EF4-FFF2-40B4-BE49-F238E27FC236}">
                <a16:creationId xmlns:a16="http://schemas.microsoft.com/office/drawing/2014/main" id="{4D5D9F90-0F01-42E3-9213-29963AB6F622}"/>
              </a:ext>
            </a:extLst>
          </p:cNvPr>
          <p:cNvSpPr/>
          <p:nvPr/>
        </p:nvSpPr>
        <p:spPr>
          <a:xfrm>
            <a:off x="5533516" y="3221018"/>
            <a:ext cx="344663" cy="2773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dirty="0"/>
              <a:t>2</a:t>
            </a:r>
            <a:endParaRPr lang="en-GB" dirty="0"/>
          </a:p>
        </p:txBody>
      </p:sp>
      <p:sp>
        <p:nvSpPr>
          <p:cNvPr id="34" name="Rectangle 33">
            <a:extLst>
              <a:ext uri="{FF2B5EF4-FFF2-40B4-BE49-F238E27FC236}">
                <a16:creationId xmlns:a16="http://schemas.microsoft.com/office/drawing/2014/main" id="{831AD999-EB76-4FC3-AAFA-19E0C191994A}"/>
              </a:ext>
            </a:extLst>
          </p:cNvPr>
          <p:cNvSpPr/>
          <p:nvPr/>
        </p:nvSpPr>
        <p:spPr>
          <a:xfrm>
            <a:off x="5623568" y="2880332"/>
            <a:ext cx="344663" cy="2773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dirty="0"/>
              <a:t>3</a:t>
            </a:r>
            <a:endParaRPr lang="en-GB" dirty="0"/>
          </a:p>
        </p:txBody>
      </p:sp>
      <p:sp>
        <p:nvSpPr>
          <p:cNvPr id="35" name="Rectangle 34">
            <a:extLst>
              <a:ext uri="{FF2B5EF4-FFF2-40B4-BE49-F238E27FC236}">
                <a16:creationId xmlns:a16="http://schemas.microsoft.com/office/drawing/2014/main" id="{56EC8FD5-82E2-45D6-896B-C759F1D9DC46}"/>
              </a:ext>
            </a:extLst>
          </p:cNvPr>
          <p:cNvSpPr/>
          <p:nvPr/>
        </p:nvSpPr>
        <p:spPr>
          <a:xfrm>
            <a:off x="6047044" y="2885044"/>
            <a:ext cx="344663" cy="2773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dirty="0"/>
              <a:t>4</a:t>
            </a:r>
            <a:endParaRPr lang="en-GB" dirty="0"/>
          </a:p>
        </p:txBody>
      </p:sp>
      <p:sp>
        <p:nvSpPr>
          <p:cNvPr id="36" name="Rectangle 35">
            <a:extLst>
              <a:ext uri="{FF2B5EF4-FFF2-40B4-BE49-F238E27FC236}">
                <a16:creationId xmlns:a16="http://schemas.microsoft.com/office/drawing/2014/main" id="{62913DF2-5EDE-48A5-AF4A-AE1CF70FBE6D}"/>
              </a:ext>
            </a:extLst>
          </p:cNvPr>
          <p:cNvSpPr/>
          <p:nvPr/>
        </p:nvSpPr>
        <p:spPr>
          <a:xfrm>
            <a:off x="6219375" y="3228267"/>
            <a:ext cx="344663" cy="2773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dirty="0"/>
              <a:t>5</a:t>
            </a:r>
            <a:endParaRPr lang="en-GB" dirty="0"/>
          </a:p>
        </p:txBody>
      </p:sp>
      <p:sp>
        <p:nvSpPr>
          <p:cNvPr id="37" name="Rectangle 36">
            <a:extLst>
              <a:ext uri="{FF2B5EF4-FFF2-40B4-BE49-F238E27FC236}">
                <a16:creationId xmlns:a16="http://schemas.microsoft.com/office/drawing/2014/main" id="{4EF35A3C-8533-4158-A7CF-6C126AB68946}"/>
              </a:ext>
            </a:extLst>
          </p:cNvPr>
          <p:cNvSpPr/>
          <p:nvPr/>
        </p:nvSpPr>
        <p:spPr>
          <a:xfrm>
            <a:off x="6047044" y="3552282"/>
            <a:ext cx="344663" cy="2773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dirty="0"/>
              <a:t>6</a:t>
            </a:r>
            <a:endParaRPr lang="en-GB" dirty="0"/>
          </a:p>
        </p:txBody>
      </p:sp>
    </p:spTree>
    <p:extLst>
      <p:ext uri="{BB962C8B-B14F-4D97-AF65-F5344CB8AC3E}">
        <p14:creationId xmlns:p14="http://schemas.microsoft.com/office/powerpoint/2010/main" val="346264062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D57E6-4D4C-4483-8E47-3A6F18573EB4}"/>
              </a:ext>
            </a:extLst>
          </p:cNvPr>
          <p:cNvSpPr>
            <a:spLocks noGrp="1"/>
          </p:cNvSpPr>
          <p:nvPr>
            <p:ph type="title"/>
          </p:nvPr>
        </p:nvSpPr>
        <p:spPr>
          <a:xfrm>
            <a:off x="1488332" y="1468877"/>
            <a:ext cx="10538296" cy="1960123"/>
          </a:xfrm>
        </p:spPr>
        <p:txBody>
          <a:bodyPr anchor="b">
            <a:norm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ms-MY" altLang="en-US" sz="3600" b="1" i="0" u="none" strike="noStrike" cap="none" normalizeH="0" baseline="0" dirty="0">
                <a:ln>
                  <a:noFill/>
                </a:ln>
                <a:solidFill>
                  <a:srgbClr val="202124"/>
                </a:solidFill>
                <a:effectLst/>
                <a:ea typeface="inherit"/>
              </a:rPr>
              <a:t>Model Perancangan dan Penilaian Program Pengembangan Negeri NC</a:t>
            </a:r>
            <a:r>
              <a:rPr kumimoji="0" lang="ms-MY" altLang="en-US" sz="3600" b="1" i="0" u="none" strike="noStrike" cap="none" normalizeH="0" baseline="0" dirty="0">
                <a:ln>
                  <a:noFill/>
                </a:ln>
                <a:solidFill>
                  <a:schemeClr val="tx1"/>
                </a:solidFill>
                <a:effectLst/>
              </a:rPr>
              <a:t> </a:t>
            </a:r>
          </a:p>
        </p:txBody>
      </p:sp>
      <p:sp>
        <p:nvSpPr>
          <p:cNvPr id="3" name="Text Placeholder 2">
            <a:extLst>
              <a:ext uri="{FF2B5EF4-FFF2-40B4-BE49-F238E27FC236}">
                <a16:creationId xmlns:a16="http://schemas.microsoft.com/office/drawing/2014/main" id="{579E8A92-29CA-4B1F-A7BF-157B1C235BF7}"/>
              </a:ext>
            </a:extLst>
          </p:cNvPr>
          <p:cNvSpPr>
            <a:spLocks noGrp="1"/>
          </p:cNvSpPr>
          <p:nvPr>
            <p:ph type="body" idx="1"/>
          </p:nvPr>
        </p:nvSpPr>
        <p:spPr>
          <a:xfrm>
            <a:off x="1369441" y="3789854"/>
            <a:ext cx="10060559" cy="1219890"/>
          </a:xfrm>
        </p:spPr>
        <p:txBody>
          <a:bodyPr>
            <a:normAutofit/>
          </a:bodyPr>
          <a:lstStyle/>
          <a:p>
            <a:pPr algn="just"/>
            <a:r>
              <a:rPr lang="en-GB" dirty="0"/>
              <a:t>Model </a:t>
            </a:r>
            <a:r>
              <a:rPr lang="en-GB" dirty="0" err="1"/>
              <a:t>Perancangan</a:t>
            </a:r>
            <a:r>
              <a:rPr lang="en-GB" dirty="0"/>
              <a:t> dan </a:t>
            </a:r>
            <a:r>
              <a:rPr lang="en-GB" dirty="0" err="1"/>
              <a:t>Penilaian</a:t>
            </a:r>
            <a:r>
              <a:rPr lang="en-GB" dirty="0"/>
              <a:t> Program </a:t>
            </a:r>
            <a:r>
              <a:rPr lang="en-GB" dirty="0" err="1"/>
              <a:t>Pengambangan</a:t>
            </a:r>
            <a:r>
              <a:rPr lang="en-GB" dirty="0"/>
              <a:t> Negeri NC </a:t>
            </a:r>
            <a:r>
              <a:rPr lang="en-GB" dirty="0" err="1"/>
              <a:t>menyediakan</a:t>
            </a:r>
            <a:r>
              <a:rPr lang="en-GB" dirty="0"/>
              <a:t> standard </a:t>
            </a:r>
            <a:r>
              <a:rPr lang="en-GB" dirty="0" err="1"/>
              <a:t>untuk</a:t>
            </a:r>
            <a:r>
              <a:rPr lang="en-GB" dirty="0"/>
              <a:t> </a:t>
            </a:r>
            <a:r>
              <a:rPr lang="en-GB" dirty="0" err="1"/>
              <a:t>kecemerlangan</a:t>
            </a:r>
            <a:r>
              <a:rPr lang="en-GB" dirty="0"/>
              <a:t> </a:t>
            </a:r>
            <a:r>
              <a:rPr lang="en-GB" dirty="0" err="1"/>
              <a:t>dalam</a:t>
            </a:r>
            <a:r>
              <a:rPr lang="en-GB" dirty="0"/>
              <a:t> </a:t>
            </a:r>
            <a:r>
              <a:rPr lang="en-GB" dirty="0" err="1"/>
              <a:t>pengaturcaraan</a:t>
            </a:r>
            <a:r>
              <a:rPr lang="en-GB" dirty="0"/>
              <a:t> </a:t>
            </a:r>
            <a:r>
              <a:rPr lang="en-GB" dirty="0" err="1"/>
              <a:t>pendidikan</a:t>
            </a:r>
            <a:r>
              <a:rPr lang="en-GB" dirty="0"/>
              <a:t> </a:t>
            </a:r>
            <a:r>
              <a:rPr lang="en-GB" dirty="0" err="1"/>
              <a:t>proaktif</a:t>
            </a:r>
            <a:r>
              <a:rPr lang="en-GB" dirty="0"/>
              <a:t>. </a:t>
            </a:r>
          </a:p>
        </p:txBody>
      </p:sp>
    </p:spTree>
    <p:extLst>
      <p:ext uri="{BB962C8B-B14F-4D97-AF65-F5344CB8AC3E}">
        <p14:creationId xmlns:p14="http://schemas.microsoft.com/office/powerpoint/2010/main" val="89990159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9E4C0B6-F4FA-4F60-A18E-4E2FD843994C}"/>
              </a:ext>
            </a:extLst>
          </p:cNvPr>
          <p:cNvPicPr>
            <a:picLocks noChangeAspect="1"/>
          </p:cNvPicPr>
          <p:nvPr/>
        </p:nvPicPr>
        <p:blipFill>
          <a:blip r:embed="rId2"/>
          <a:stretch>
            <a:fillRect/>
          </a:stretch>
        </p:blipFill>
        <p:spPr>
          <a:xfrm>
            <a:off x="6737805" y="780019"/>
            <a:ext cx="5254971" cy="4659408"/>
          </a:xfrm>
          <a:prstGeom prst="rect">
            <a:avLst/>
          </a:prstGeom>
        </p:spPr>
      </p:pic>
      <p:sp>
        <p:nvSpPr>
          <p:cNvPr id="5" name="TextBox 4">
            <a:extLst>
              <a:ext uri="{FF2B5EF4-FFF2-40B4-BE49-F238E27FC236}">
                <a16:creationId xmlns:a16="http://schemas.microsoft.com/office/drawing/2014/main" id="{82986B56-EB7D-4418-A586-935622ECBFC1}"/>
              </a:ext>
            </a:extLst>
          </p:cNvPr>
          <p:cNvSpPr txBox="1"/>
          <p:nvPr/>
        </p:nvSpPr>
        <p:spPr>
          <a:xfrm>
            <a:off x="199224" y="478233"/>
            <a:ext cx="6321771" cy="5262979"/>
          </a:xfrm>
          <a:prstGeom prst="rect">
            <a:avLst/>
          </a:prstGeom>
          <a:noFill/>
        </p:spPr>
        <p:txBody>
          <a:bodyPr wrap="square">
            <a:spAutoFit/>
          </a:bodyPr>
          <a:lstStyle/>
          <a:p>
            <a:pPr marL="285750" indent="-285750" algn="just">
              <a:buFont typeface="Arial" panose="020B0604020202020204" pitchFamily="34" charset="0"/>
              <a:buChar char="•"/>
            </a:pPr>
            <a:r>
              <a:rPr lang="en-GB" sz="1600" dirty="0"/>
              <a:t>Model </a:t>
            </a:r>
            <a:r>
              <a:rPr lang="en-GB" sz="1600" dirty="0" err="1"/>
              <a:t>ini</a:t>
            </a:r>
            <a:r>
              <a:rPr lang="en-GB" sz="1600" dirty="0"/>
              <a:t> </a:t>
            </a:r>
            <a:r>
              <a:rPr lang="en-GB" sz="1600" dirty="0" err="1"/>
              <a:t>merangkumi</a:t>
            </a:r>
            <a:r>
              <a:rPr lang="en-GB" sz="1600" dirty="0"/>
              <a:t> </a:t>
            </a:r>
            <a:r>
              <a:rPr lang="en-GB" sz="1600" dirty="0" err="1"/>
              <a:t>empat</a:t>
            </a:r>
            <a:r>
              <a:rPr lang="en-GB" sz="1600" dirty="0"/>
              <a:t> (4) </a:t>
            </a:r>
            <a:r>
              <a:rPr lang="en-GB" sz="1600" dirty="0" err="1"/>
              <a:t>dimensi</a:t>
            </a:r>
            <a:r>
              <a:rPr lang="en-GB" sz="1600" dirty="0"/>
              <a:t>, </a:t>
            </a:r>
            <a:r>
              <a:rPr lang="en-GB" sz="1600" dirty="0" err="1"/>
              <a:t>setiap</a:t>
            </a:r>
            <a:r>
              <a:rPr lang="en-GB" sz="1600" dirty="0"/>
              <a:t> </a:t>
            </a:r>
            <a:r>
              <a:rPr lang="en-GB" sz="1600" dirty="0" err="1"/>
              <a:t>satu</a:t>
            </a:r>
            <a:r>
              <a:rPr lang="en-GB" sz="1600" dirty="0"/>
              <a:t> </a:t>
            </a:r>
            <a:r>
              <a:rPr lang="en-GB" sz="1600" dirty="0" err="1"/>
              <a:t>mengandungi</a:t>
            </a:r>
            <a:r>
              <a:rPr lang="en-GB" sz="1600" dirty="0"/>
              <a:t> </a:t>
            </a:r>
            <a:r>
              <a:rPr lang="en-GB" sz="1600" dirty="0" err="1"/>
              <a:t>satu</a:t>
            </a:r>
            <a:r>
              <a:rPr lang="en-GB" sz="1600" dirty="0"/>
              <a:t> set </a:t>
            </a:r>
            <a:r>
              <a:rPr lang="en-GB" sz="1600" dirty="0" err="1"/>
              <a:t>langkah</a:t>
            </a:r>
            <a:r>
              <a:rPr lang="en-GB" sz="1600" dirty="0"/>
              <a:t> </a:t>
            </a:r>
            <a:r>
              <a:rPr lang="en-GB" sz="1600" dirty="0" err="1"/>
              <a:t>tindakan</a:t>
            </a:r>
            <a:r>
              <a:rPr lang="en-GB" sz="1600" dirty="0"/>
              <a:t>:</a:t>
            </a:r>
          </a:p>
          <a:p>
            <a:pPr marL="800100" lvl="1" indent="-342900" algn="just">
              <a:buFont typeface="+mj-lt"/>
              <a:buAutoNum type="arabicPeriod"/>
            </a:pPr>
            <a:r>
              <a:rPr lang="en-GB" sz="1600" dirty="0" err="1"/>
              <a:t>Mengenal</a:t>
            </a:r>
            <a:r>
              <a:rPr lang="en-GB" sz="1600" dirty="0"/>
              <a:t> </a:t>
            </a:r>
            <a:r>
              <a:rPr lang="en-GB" sz="1600" dirty="0" err="1"/>
              <a:t>pasti</a:t>
            </a:r>
            <a:r>
              <a:rPr lang="en-GB" sz="1600" dirty="0"/>
              <a:t> </a:t>
            </a:r>
            <a:r>
              <a:rPr lang="en-GB" sz="1600" dirty="0" err="1"/>
              <a:t>isu</a:t>
            </a:r>
            <a:r>
              <a:rPr lang="en-GB" sz="1600" dirty="0"/>
              <a:t> yang </a:t>
            </a:r>
            <a:r>
              <a:rPr lang="en-GB" sz="1600" dirty="0" err="1"/>
              <a:t>memberi</a:t>
            </a:r>
            <a:r>
              <a:rPr lang="en-GB" sz="1600" dirty="0"/>
              <a:t> </a:t>
            </a:r>
            <a:r>
              <a:rPr lang="en-GB" sz="1600" dirty="0" err="1"/>
              <a:t>kesan</a:t>
            </a:r>
            <a:r>
              <a:rPr lang="en-GB" sz="1600" dirty="0"/>
              <a:t> </a:t>
            </a:r>
            <a:r>
              <a:rPr lang="en-GB" sz="1600" dirty="0" err="1"/>
              <a:t>kepada</a:t>
            </a:r>
            <a:r>
              <a:rPr lang="en-GB" sz="1600" dirty="0"/>
              <a:t> </a:t>
            </a:r>
            <a:r>
              <a:rPr lang="en-GB" sz="1600" dirty="0" err="1"/>
              <a:t>komuniti</a:t>
            </a:r>
            <a:r>
              <a:rPr lang="en-GB" sz="1600" dirty="0"/>
              <a:t> </a:t>
            </a:r>
            <a:r>
              <a:rPr lang="en-GB" sz="1600" dirty="0" err="1"/>
              <a:t>setempat</a:t>
            </a:r>
            <a:r>
              <a:rPr lang="en-GB" sz="1600" dirty="0"/>
              <a:t> kami</a:t>
            </a:r>
          </a:p>
          <a:p>
            <a:pPr marL="800100" lvl="1" indent="-342900" algn="just">
              <a:buFont typeface="+mj-lt"/>
              <a:buAutoNum type="arabicPeriod"/>
            </a:pPr>
            <a:r>
              <a:rPr lang="en-GB" sz="1600" dirty="0" err="1"/>
              <a:t>Merancang</a:t>
            </a:r>
            <a:r>
              <a:rPr lang="en-GB" sz="1600" dirty="0"/>
              <a:t> program </a:t>
            </a:r>
            <a:r>
              <a:rPr lang="en-GB" sz="1600" dirty="0" err="1"/>
              <a:t>untuk</a:t>
            </a:r>
            <a:r>
              <a:rPr lang="en-GB" sz="1600" dirty="0"/>
              <a:t> </a:t>
            </a:r>
            <a:r>
              <a:rPr lang="en-GB" sz="1600" dirty="0" err="1"/>
              <a:t>menangani</a:t>
            </a:r>
            <a:r>
              <a:rPr lang="en-GB" sz="1600" dirty="0"/>
              <a:t> </a:t>
            </a:r>
            <a:r>
              <a:rPr lang="en-GB" sz="1600" dirty="0" err="1"/>
              <a:t>cabaran</a:t>
            </a:r>
            <a:r>
              <a:rPr lang="en-GB" sz="1600" dirty="0"/>
              <a:t> </a:t>
            </a:r>
            <a:r>
              <a:rPr lang="en-GB" sz="1600" dirty="0" err="1"/>
              <a:t>tersebut</a:t>
            </a:r>
            <a:endParaRPr lang="en-GB" sz="1600" dirty="0"/>
          </a:p>
          <a:p>
            <a:pPr marL="800100" lvl="1" indent="-342900" algn="just">
              <a:buFont typeface="+mj-lt"/>
              <a:buAutoNum type="arabicPeriod"/>
            </a:pPr>
            <a:r>
              <a:rPr lang="en-GB" sz="1600" dirty="0" err="1"/>
              <a:t>Menyampaikan</a:t>
            </a:r>
            <a:r>
              <a:rPr lang="en-GB" sz="1600" dirty="0"/>
              <a:t> program </a:t>
            </a:r>
            <a:r>
              <a:rPr lang="en-GB" sz="1600" dirty="0" err="1"/>
              <a:t>pendidikan</a:t>
            </a:r>
            <a:r>
              <a:rPr lang="en-GB" sz="1600" dirty="0"/>
              <a:t> </a:t>
            </a:r>
            <a:r>
              <a:rPr lang="en-GB" sz="1600" dirty="0" err="1"/>
              <a:t>berasaskan</a:t>
            </a:r>
            <a:r>
              <a:rPr lang="en-GB" sz="1600" dirty="0"/>
              <a:t> </a:t>
            </a:r>
            <a:r>
              <a:rPr lang="en-GB" sz="1600" dirty="0" err="1"/>
              <a:t>penyelidikan</a:t>
            </a:r>
            <a:r>
              <a:rPr lang="en-GB" sz="1600" dirty="0"/>
              <a:t> </a:t>
            </a:r>
            <a:r>
              <a:rPr lang="en-GB" sz="1600" dirty="0" err="1"/>
              <a:t>dalam</a:t>
            </a:r>
            <a:r>
              <a:rPr lang="en-GB" sz="1600" dirty="0"/>
              <a:t> </a:t>
            </a:r>
            <a:r>
              <a:rPr lang="en-GB" sz="1600" dirty="0" err="1"/>
              <a:t>komuniti</a:t>
            </a:r>
            <a:r>
              <a:rPr lang="en-GB" sz="1600" dirty="0"/>
              <a:t> </a:t>
            </a:r>
            <a:r>
              <a:rPr lang="en-GB" sz="1600" dirty="0" err="1"/>
              <a:t>tempatan</a:t>
            </a:r>
            <a:endParaRPr lang="en-GB" sz="1600" dirty="0"/>
          </a:p>
          <a:p>
            <a:pPr marL="800100" lvl="1" indent="-342900" algn="just">
              <a:buFont typeface="+mj-lt"/>
              <a:buAutoNum type="arabicPeriod"/>
            </a:pPr>
            <a:r>
              <a:rPr lang="en-GB" sz="1600" dirty="0" err="1"/>
              <a:t>Menilai</a:t>
            </a:r>
            <a:r>
              <a:rPr lang="en-GB" sz="1600" dirty="0"/>
              <a:t> program </a:t>
            </a:r>
            <a:r>
              <a:rPr lang="en-GB" sz="1600" dirty="0" err="1"/>
              <a:t>tersebut</a:t>
            </a:r>
            <a:r>
              <a:rPr lang="en-GB" sz="1600" dirty="0"/>
              <a:t> </a:t>
            </a:r>
            <a:r>
              <a:rPr lang="en-GB" sz="1600" dirty="0" err="1"/>
              <a:t>untuk</a:t>
            </a:r>
            <a:r>
              <a:rPr lang="en-GB" sz="1600" dirty="0"/>
              <a:t> </a:t>
            </a:r>
            <a:r>
              <a:rPr lang="en-GB" sz="1600" dirty="0" err="1"/>
              <a:t>mencirikan</a:t>
            </a:r>
            <a:r>
              <a:rPr lang="en-GB" sz="1600" dirty="0"/>
              <a:t> </a:t>
            </a:r>
            <a:r>
              <a:rPr lang="en-GB" sz="1600" dirty="0" err="1"/>
              <a:t>sebarang</a:t>
            </a:r>
            <a:r>
              <a:rPr lang="en-GB" sz="1600" dirty="0"/>
              <a:t> </a:t>
            </a:r>
            <a:r>
              <a:rPr lang="en-GB" sz="1600" dirty="0" err="1"/>
              <a:t>faedah</a:t>
            </a:r>
            <a:r>
              <a:rPr lang="en-GB" sz="1600" dirty="0"/>
              <a:t> </a:t>
            </a:r>
            <a:r>
              <a:rPr lang="en-GB" sz="1600" dirty="0" err="1"/>
              <a:t>kepada</a:t>
            </a:r>
            <a:r>
              <a:rPr lang="en-GB" sz="1600" dirty="0"/>
              <a:t> </a:t>
            </a:r>
            <a:r>
              <a:rPr lang="en-GB" sz="1600" dirty="0" err="1"/>
              <a:t>alam</a:t>
            </a:r>
            <a:r>
              <a:rPr lang="en-GB" sz="1600" dirty="0"/>
              <a:t> </a:t>
            </a:r>
            <a:r>
              <a:rPr lang="en-GB" sz="1600" dirty="0" err="1"/>
              <a:t>sekitar</a:t>
            </a:r>
            <a:r>
              <a:rPr lang="en-GB" sz="1600" dirty="0"/>
              <a:t>, </a:t>
            </a:r>
            <a:r>
              <a:rPr lang="en-GB" sz="1600" dirty="0" err="1"/>
              <a:t>kualiti</a:t>
            </a:r>
            <a:r>
              <a:rPr lang="en-GB" sz="1600" dirty="0"/>
              <a:t> </a:t>
            </a:r>
            <a:r>
              <a:rPr lang="en-GB" sz="1600" dirty="0" err="1"/>
              <a:t>hidup</a:t>
            </a:r>
            <a:r>
              <a:rPr lang="en-GB" sz="1600" dirty="0"/>
              <a:t> dan </a:t>
            </a:r>
            <a:r>
              <a:rPr lang="en-GB" sz="1600" dirty="0" err="1"/>
              <a:t>ekonomi</a:t>
            </a:r>
            <a:endParaRPr lang="en-GB" sz="1600" dirty="0"/>
          </a:p>
          <a:p>
            <a:pPr marL="800100" lvl="1" indent="-342900" algn="just">
              <a:buFont typeface="+mj-lt"/>
              <a:buAutoNum type="arabicPeriod"/>
            </a:pPr>
            <a:endParaRPr lang="en-GB" sz="1600" dirty="0"/>
          </a:p>
          <a:p>
            <a:pPr marL="285750" indent="-285750" algn="just">
              <a:buFont typeface="Arial" panose="020B0604020202020204" pitchFamily="34" charset="0"/>
              <a:buChar char="•"/>
            </a:pPr>
            <a:r>
              <a:rPr lang="en-GB" sz="1600" dirty="0"/>
              <a:t>Model </a:t>
            </a:r>
            <a:r>
              <a:rPr lang="en-GB" sz="1600" dirty="0" err="1"/>
              <a:t>ini</a:t>
            </a:r>
            <a:r>
              <a:rPr lang="en-GB" sz="1600" dirty="0"/>
              <a:t> </a:t>
            </a:r>
            <a:r>
              <a:rPr lang="en-GB" sz="1600" dirty="0" err="1"/>
              <a:t>digunakan</a:t>
            </a:r>
            <a:r>
              <a:rPr lang="en-GB" sz="1600" dirty="0"/>
              <a:t> </a:t>
            </a:r>
            <a:r>
              <a:rPr lang="en-GB" sz="1600" dirty="0" err="1"/>
              <a:t>untuk</a:t>
            </a:r>
            <a:r>
              <a:rPr lang="en-GB" sz="1600" dirty="0"/>
              <a:t> </a:t>
            </a:r>
            <a:r>
              <a:rPr lang="en-GB" sz="1600" dirty="0" err="1"/>
              <a:t>memenuhi</a:t>
            </a:r>
            <a:r>
              <a:rPr lang="en-GB" sz="1600" dirty="0"/>
              <a:t> </a:t>
            </a:r>
            <a:r>
              <a:rPr lang="en-GB" sz="1600" dirty="0" err="1"/>
              <a:t>matlamat</a:t>
            </a:r>
            <a:r>
              <a:rPr lang="en-GB" sz="1600" dirty="0"/>
              <a:t> yang </a:t>
            </a:r>
            <a:r>
              <a:rPr lang="en-GB" sz="1600" dirty="0" err="1"/>
              <a:t>merangkumi</a:t>
            </a:r>
            <a:endParaRPr lang="en-GB" sz="1600" dirty="0"/>
          </a:p>
          <a:p>
            <a:pPr marL="800100" lvl="1" indent="-342900" algn="just">
              <a:buFont typeface="+mj-lt"/>
              <a:buAutoNum type="arabicPeriod"/>
            </a:pPr>
            <a:r>
              <a:rPr lang="en-GB" sz="1600" dirty="0" err="1"/>
              <a:t>Perancangan</a:t>
            </a:r>
            <a:r>
              <a:rPr lang="en-GB" sz="1600" dirty="0"/>
              <a:t> program yang </a:t>
            </a:r>
            <a:r>
              <a:rPr lang="en-GB" sz="1600" dirty="0" err="1"/>
              <a:t>berkesan</a:t>
            </a:r>
            <a:r>
              <a:rPr lang="en-GB" sz="1600" dirty="0"/>
              <a:t> di </a:t>
            </a:r>
            <a:r>
              <a:rPr lang="en-GB" sz="1600" dirty="0" err="1"/>
              <a:t>peringkat</a:t>
            </a:r>
            <a:r>
              <a:rPr lang="en-GB" sz="1600" dirty="0"/>
              <a:t> </a:t>
            </a:r>
            <a:r>
              <a:rPr lang="en-GB" sz="1600" dirty="0" err="1"/>
              <a:t>tempatan</a:t>
            </a:r>
            <a:r>
              <a:rPr lang="en-GB" sz="1600" dirty="0"/>
              <a:t>, </a:t>
            </a:r>
            <a:r>
              <a:rPr lang="en-GB" sz="1600" dirty="0" err="1"/>
              <a:t>berbilang</a:t>
            </a:r>
            <a:r>
              <a:rPr lang="en-GB" sz="1600" dirty="0"/>
              <a:t> </a:t>
            </a:r>
            <a:r>
              <a:rPr lang="en-GB" sz="1600" dirty="0" err="1"/>
              <a:t>daerah</a:t>
            </a:r>
            <a:r>
              <a:rPr lang="en-GB" sz="1600" dirty="0"/>
              <a:t>, </a:t>
            </a:r>
            <a:r>
              <a:rPr lang="en-GB" sz="1600" dirty="0" err="1"/>
              <a:t>daerah</a:t>
            </a:r>
            <a:r>
              <a:rPr lang="en-GB" sz="1600" dirty="0"/>
              <a:t>, negeri dan </a:t>
            </a:r>
            <a:r>
              <a:rPr lang="en-GB" sz="1600" dirty="0" err="1"/>
              <a:t>pelbagai</a:t>
            </a:r>
            <a:r>
              <a:rPr lang="en-GB" sz="1600" dirty="0"/>
              <a:t> negeri</a:t>
            </a:r>
          </a:p>
          <a:p>
            <a:pPr marL="800100" lvl="1" indent="-342900" algn="just">
              <a:buFont typeface="+mj-lt"/>
              <a:buAutoNum type="arabicPeriod"/>
            </a:pPr>
            <a:r>
              <a:rPr lang="en-GB" sz="1600" dirty="0" err="1"/>
              <a:t>Menghubungkan</a:t>
            </a:r>
            <a:r>
              <a:rPr lang="en-GB" sz="1600" dirty="0"/>
              <a:t> </a:t>
            </a:r>
            <a:r>
              <a:rPr lang="en-GB" sz="1600" dirty="0" err="1"/>
              <a:t>perancangan</a:t>
            </a:r>
            <a:r>
              <a:rPr lang="en-GB" sz="1600" dirty="0"/>
              <a:t> program </a:t>
            </a:r>
            <a:r>
              <a:rPr lang="en-GB" sz="1600" dirty="0" err="1"/>
              <a:t>dengan</a:t>
            </a:r>
            <a:r>
              <a:rPr lang="en-GB" sz="1600" dirty="0"/>
              <a:t> </a:t>
            </a:r>
            <a:r>
              <a:rPr lang="en-GB" sz="1600" dirty="0" err="1"/>
              <a:t>penilaian</a:t>
            </a:r>
            <a:endParaRPr lang="en-GB" sz="1600" dirty="0"/>
          </a:p>
          <a:p>
            <a:pPr marL="800100" lvl="1" indent="-342900" algn="just">
              <a:buFont typeface="+mj-lt"/>
              <a:buAutoNum type="arabicPeriod"/>
            </a:pPr>
            <a:r>
              <a:rPr lang="en-GB" sz="1600" dirty="0" err="1"/>
              <a:t>Menyelaras</a:t>
            </a:r>
            <a:r>
              <a:rPr lang="en-GB" sz="1600" dirty="0"/>
              <a:t> </a:t>
            </a:r>
            <a:r>
              <a:rPr lang="en-GB" sz="1600" dirty="0" err="1"/>
              <a:t>sumber</a:t>
            </a:r>
            <a:r>
              <a:rPr lang="en-GB" sz="1600" dirty="0"/>
              <a:t> </a:t>
            </a:r>
            <a:r>
              <a:rPr lang="en-GB" sz="1600" dirty="0" err="1"/>
              <a:t>universiti</a:t>
            </a:r>
            <a:endParaRPr lang="en-GB" sz="1600" dirty="0"/>
          </a:p>
          <a:p>
            <a:pPr marL="800100" lvl="1" indent="-342900" algn="just">
              <a:buFont typeface="+mj-lt"/>
              <a:buAutoNum type="arabicPeriod"/>
            </a:pPr>
            <a:r>
              <a:rPr lang="en-GB" sz="1600" dirty="0" err="1"/>
              <a:t>Melaporkan</a:t>
            </a:r>
            <a:r>
              <a:rPr lang="en-GB" sz="1600" dirty="0"/>
              <a:t> </a:t>
            </a:r>
            <a:r>
              <a:rPr lang="en-GB" sz="1600" dirty="0" err="1"/>
              <a:t>kesan</a:t>
            </a:r>
            <a:endParaRPr lang="en-GB" sz="1600" dirty="0"/>
          </a:p>
          <a:p>
            <a:pPr marL="800100" lvl="1" indent="-342900" algn="just">
              <a:buFont typeface="+mj-lt"/>
              <a:buAutoNum type="arabicPeriod"/>
            </a:pPr>
            <a:r>
              <a:rPr lang="en-GB" sz="1600" dirty="0" err="1"/>
              <a:t>Memperoleh</a:t>
            </a:r>
            <a:r>
              <a:rPr lang="en-GB" sz="1600" dirty="0"/>
              <a:t> input </a:t>
            </a:r>
            <a:r>
              <a:rPr lang="en-GB" sz="1600" dirty="0" err="1"/>
              <a:t>pihak</a:t>
            </a:r>
            <a:r>
              <a:rPr lang="en-GB" sz="1600" dirty="0"/>
              <a:t> </a:t>
            </a:r>
            <a:r>
              <a:rPr lang="en-GB" sz="1600" dirty="0" err="1"/>
              <a:t>berkepentingan</a:t>
            </a:r>
            <a:endParaRPr lang="en-GB" sz="1600" dirty="0"/>
          </a:p>
          <a:p>
            <a:pPr marL="800100" lvl="1" indent="-342900" algn="just">
              <a:buFont typeface="+mj-lt"/>
              <a:buAutoNum type="arabicPeriod"/>
            </a:pPr>
            <a:r>
              <a:rPr lang="en-GB" sz="1600" dirty="0" err="1"/>
              <a:t>Meningkatkan</a:t>
            </a:r>
            <a:r>
              <a:rPr lang="en-GB" sz="1600" dirty="0"/>
              <a:t> </a:t>
            </a:r>
            <a:r>
              <a:rPr lang="en-GB" sz="1600" dirty="0" err="1"/>
              <a:t>akauntabiliti</a:t>
            </a:r>
            <a:r>
              <a:rPr lang="en-GB" sz="1600" dirty="0"/>
              <a:t> dan </a:t>
            </a:r>
            <a:r>
              <a:rPr lang="en-GB" sz="1600" dirty="0" err="1"/>
              <a:t>penilaian</a:t>
            </a:r>
            <a:endParaRPr lang="en-GB" sz="1600" dirty="0"/>
          </a:p>
          <a:p>
            <a:pPr marL="800100" lvl="1" indent="-342900" algn="just">
              <a:buFont typeface="+mj-lt"/>
              <a:buAutoNum type="arabicPeriod"/>
            </a:pPr>
            <a:r>
              <a:rPr lang="en-GB" sz="1600" dirty="0" err="1"/>
              <a:t>Memenuhi</a:t>
            </a:r>
            <a:r>
              <a:rPr lang="en-GB" sz="1600" dirty="0"/>
              <a:t> </a:t>
            </a:r>
            <a:r>
              <a:rPr lang="en-GB" sz="1600" dirty="0" err="1"/>
              <a:t>mandat</a:t>
            </a:r>
            <a:r>
              <a:rPr lang="en-GB" sz="1600" dirty="0"/>
              <a:t> </a:t>
            </a:r>
            <a:r>
              <a:rPr lang="en-GB" sz="1600" dirty="0" err="1"/>
              <a:t>perundangan</a:t>
            </a:r>
            <a:endParaRPr lang="en-GB" sz="1600" dirty="0"/>
          </a:p>
        </p:txBody>
      </p:sp>
    </p:spTree>
    <p:extLst>
      <p:ext uri="{BB962C8B-B14F-4D97-AF65-F5344CB8AC3E}">
        <p14:creationId xmlns:p14="http://schemas.microsoft.com/office/powerpoint/2010/main" val="371039596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F2AF8-0C9F-4B68-B8BD-084FCBD5CDEE}"/>
              </a:ext>
            </a:extLst>
          </p:cNvPr>
          <p:cNvSpPr>
            <a:spLocks noGrp="1"/>
          </p:cNvSpPr>
          <p:nvPr>
            <p:ph type="title"/>
          </p:nvPr>
        </p:nvSpPr>
        <p:spPr/>
        <p:txBody>
          <a:bodyPr>
            <a:normAutofit/>
          </a:bodyPr>
          <a:lstStyle/>
          <a:p>
            <a:r>
              <a:rPr lang="en-MY" b="1" dirty="0"/>
              <a:t>Proses </a:t>
            </a:r>
            <a:r>
              <a:rPr lang="en-MY" b="1" dirty="0" err="1"/>
              <a:t>Pelaksanaan</a:t>
            </a:r>
            <a:r>
              <a:rPr lang="en-MY" b="1" dirty="0"/>
              <a:t> Program </a:t>
            </a:r>
            <a:r>
              <a:rPr lang="en-MY" b="1" dirty="0" err="1"/>
              <a:t>Pengembangan</a:t>
            </a:r>
            <a:endParaRPr lang="en-GB" b="1" dirty="0"/>
          </a:p>
        </p:txBody>
      </p:sp>
      <p:graphicFrame>
        <p:nvGraphicFramePr>
          <p:cNvPr id="4" name="Content Placeholder 3">
            <a:extLst>
              <a:ext uri="{FF2B5EF4-FFF2-40B4-BE49-F238E27FC236}">
                <a16:creationId xmlns:a16="http://schemas.microsoft.com/office/drawing/2014/main" id="{582C1EFD-C30F-45B3-8A11-EC128F1D9724}"/>
              </a:ext>
            </a:extLst>
          </p:cNvPr>
          <p:cNvGraphicFramePr>
            <a:graphicFrameLocks noGrp="1"/>
          </p:cNvGraphicFramePr>
          <p:nvPr>
            <p:ph idx="1"/>
            <p:extLst>
              <p:ext uri="{D42A27DB-BD31-4B8C-83A1-F6EECF244321}">
                <p14:modId xmlns:p14="http://schemas.microsoft.com/office/powerpoint/2010/main" val="2682686167"/>
              </p:ext>
            </p:extLst>
          </p:nvPr>
        </p:nvGraphicFramePr>
        <p:xfrm>
          <a:off x="1086871" y="2017039"/>
          <a:ext cx="10018258" cy="41660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1439918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010BD-1299-4FED-B99C-DB77710745B4}"/>
              </a:ext>
            </a:extLst>
          </p:cNvPr>
          <p:cNvSpPr>
            <a:spLocks noGrp="1"/>
          </p:cNvSpPr>
          <p:nvPr>
            <p:ph type="title"/>
          </p:nvPr>
        </p:nvSpPr>
        <p:spPr/>
        <p:txBody>
          <a:bodyPr>
            <a:normAutofit/>
          </a:bodyPr>
          <a:lstStyle/>
          <a:p>
            <a:pPr algn="ctr"/>
            <a:r>
              <a:rPr lang="en-GB" b="1" dirty="0"/>
              <a:t>Panduan Dan </a:t>
            </a:r>
            <a:r>
              <a:rPr lang="en-GB" b="1" dirty="0" err="1"/>
              <a:t>Pertimbangan</a:t>
            </a:r>
            <a:r>
              <a:rPr lang="en-GB" b="1" dirty="0"/>
              <a:t> </a:t>
            </a:r>
            <a:r>
              <a:rPr lang="en-GB" b="1" dirty="0" err="1"/>
              <a:t>Penting</a:t>
            </a:r>
            <a:r>
              <a:rPr lang="en-GB" b="1" dirty="0"/>
              <a:t> </a:t>
            </a:r>
            <a:r>
              <a:rPr lang="en-GB" b="1" dirty="0" err="1"/>
              <a:t>Untuk</a:t>
            </a:r>
            <a:r>
              <a:rPr lang="en-GB" b="1" dirty="0"/>
              <a:t> </a:t>
            </a:r>
            <a:r>
              <a:rPr lang="en-GB" b="1" dirty="0" err="1"/>
              <a:t>Membangun</a:t>
            </a:r>
            <a:r>
              <a:rPr lang="en-GB" b="1" dirty="0"/>
              <a:t> Program</a:t>
            </a:r>
          </a:p>
        </p:txBody>
      </p:sp>
      <p:graphicFrame>
        <p:nvGraphicFramePr>
          <p:cNvPr id="5" name="Content Placeholder 2">
            <a:extLst>
              <a:ext uri="{FF2B5EF4-FFF2-40B4-BE49-F238E27FC236}">
                <a16:creationId xmlns:a16="http://schemas.microsoft.com/office/drawing/2014/main" id="{F8C453BB-DB1A-12E8-0860-B7849B29E6EB}"/>
              </a:ext>
            </a:extLst>
          </p:cNvPr>
          <p:cNvGraphicFramePr>
            <a:graphicFrameLocks noGrp="1"/>
          </p:cNvGraphicFramePr>
          <p:nvPr>
            <p:ph idx="1"/>
            <p:extLst>
              <p:ext uri="{D42A27DB-BD31-4B8C-83A1-F6EECF244321}">
                <p14:modId xmlns:p14="http://schemas.microsoft.com/office/powerpoint/2010/main" val="3351946150"/>
              </p:ext>
            </p:extLst>
          </p:nvPr>
        </p:nvGraphicFramePr>
        <p:xfrm>
          <a:off x="1535113" y="2336353"/>
          <a:ext cx="9520237" cy="31294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9954745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FADBC-0126-4AE1-8471-021842F90A81}"/>
              </a:ext>
            </a:extLst>
          </p:cNvPr>
          <p:cNvSpPr>
            <a:spLocks noGrp="1"/>
          </p:cNvSpPr>
          <p:nvPr>
            <p:ph type="title"/>
          </p:nvPr>
        </p:nvSpPr>
        <p:spPr>
          <a:xfrm>
            <a:off x="1534695" y="804519"/>
            <a:ext cx="10333049" cy="1049235"/>
          </a:xfrm>
        </p:spPr>
        <p:txBody>
          <a:bodyPr>
            <a:normAutofit fontScale="90000"/>
          </a:bodyPr>
          <a:lstStyle/>
          <a:p>
            <a:pPr algn="ctr"/>
            <a:r>
              <a:rPr lang="en-GB" b="1" dirty="0"/>
              <a:t>Langkah-</a:t>
            </a:r>
            <a:r>
              <a:rPr lang="en-GB" b="1" dirty="0" err="1"/>
              <a:t>langkah</a:t>
            </a:r>
            <a:r>
              <a:rPr lang="en-GB" b="1" dirty="0"/>
              <a:t> </a:t>
            </a:r>
            <a:r>
              <a:rPr lang="en-GB" b="1" dirty="0" err="1"/>
              <a:t>Memperkukuhkan</a:t>
            </a:r>
            <a:r>
              <a:rPr lang="en-GB" b="1" dirty="0"/>
              <a:t> </a:t>
            </a:r>
            <a:r>
              <a:rPr lang="en-GB" b="1" dirty="0" err="1"/>
              <a:t>Pelaksanaan</a:t>
            </a:r>
            <a:r>
              <a:rPr lang="en-GB" b="1" dirty="0"/>
              <a:t> Program/</a:t>
            </a:r>
            <a:r>
              <a:rPr lang="en-GB" b="1" dirty="0" err="1"/>
              <a:t>Aktiviti</a:t>
            </a:r>
            <a:r>
              <a:rPr lang="en-GB" b="1" dirty="0"/>
              <a:t> </a:t>
            </a:r>
            <a:r>
              <a:rPr lang="en-GB" b="1" dirty="0" err="1"/>
              <a:t>Pengembangan</a:t>
            </a:r>
            <a:endParaRPr lang="en-GB" b="1" dirty="0"/>
          </a:p>
        </p:txBody>
      </p:sp>
      <p:sp>
        <p:nvSpPr>
          <p:cNvPr id="4" name="TextBox 3">
            <a:extLst>
              <a:ext uri="{FF2B5EF4-FFF2-40B4-BE49-F238E27FC236}">
                <a16:creationId xmlns:a16="http://schemas.microsoft.com/office/drawing/2014/main" id="{4F06470B-3CDD-4D21-BEE4-D04C945E8A4D}"/>
              </a:ext>
            </a:extLst>
          </p:cNvPr>
          <p:cNvSpPr txBox="1"/>
          <p:nvPr/>
        </p:nvSpPr>
        <p:spPr>
          <a:xfrm>
            <a:off x="479394" y="2217879"/>
            <a:ext cx="5715828" cy="2862322"/>
          </a:xfrm>
          <a:prstGeom prst="rect">
            <a:avLst/>
          </a:prstGeom>
          <a:noFill/>
        </p:spPr>
        <p:txBody>
          <a:bodyPr wrap="square" rtlCol="0">
            <a:spAutoFit/>
          </a:bodyPr>
          <a:lstStyle/>
          <a:p>
            <a:r>
              <a:rPr lang="en-MY" sz="2000" dirty="0" err="1"/>
              <a:t>Mengadakan</a:t>
            </a:r>
            <a:r>
              <a:rPr lang="en-MY" sz="2000" dirty="0"/>
              <a:t> </a:t>
            </a:r>
            <a:r>
              <a:rPr lang="en-MY" sz="2000" dirty="0" err="1"/>
              <a:t>profil</a:t>
            </a:r>
            <a:r>
              <a:rPr lang="en-MY" sz="2000" dirty="0"/>
              <a:t> </a:t>
            </a:r>
            <a:r>
              <a:rPr lang="en-MY" sz="2000" dirty="0" err="1"/>
              <a:t>pelanggan</a:t>
            </a:r>
            <a:endParaRPr lang="en-MY" sz="2000" dirty="0"/>
          </a:p>
          <a:p>
            <a:pPr marL="457200" indent="-9525">
              <a:buFont typeface="Wingdings" panose="05000000000000000000" pitchFamily="2" charset="2"/>
              <a:buChar char="q"/>
            </a:pPr>
            <a:r>
              <a:rPr lang="en-MY" sz="2000" dirty="0"/>
              <a:t>	Maklumat </a:t>
            </a:r>
            <a:r>
              <a:rPr lang="en-MY" sz="2000" dirty="0" err="1"/>
              <a:t>asas</a:t>
            </a:r>
            <a:r>
              <a:rPr lang="en-MY" sz="2000" dirty="0"/>
              <a:t> </a:t>
            </a:r>
            <a:r>
              <a:rPr lang="en-MY" sz="2000" dirty="0" err="1"/>
              <a:t>kawasan</a:t>
            </a:r>
            <a:r>
              <a:rPr lang="en-MY" sz="2000" dirty="0"/>
              <a:t> </a:t>
            </a:r>
            <a:r>
              <a:rPr lang="en-MY" sz="2000" dirty="0" err="1"/>
              <a:t>perkhidmatan</a:t>
            </a:r>
            <a:endParaRPr lang="en-MY" sz="2000" dirty="0"/>
          </a:p>
          <a:p>
            <a:pPr marL="1371600" lvl="2" indent="-457200">
              <a:buFont typeface="Arial" panose="020B0604020202020204" pitchFamily="34" charset="0"/>
              <a:buChar char="•"/>
            </a:pPr>
            <a:r>
              <a:rPr lang="en-MY" sz="2000" dirty="0"/>
              <a:t>Peta </a:t>
            </a:r>
            <a:r>
              <a:rPr lang="en-MY" sz="2000" dirty="0" err="1"/>
              <a:t>kawasan</a:t>
            </a:r>
            <a:endParaRPr lang="en-MY" sz="2000" dirty="0"/>
          </a:p>
          <a:p>
            <a:pPr marL="1371600" lvl="2" indent="-457200">
              <a:buFont typeface="Arial" panose="020B0604020202020204" pitchFamily="34" charset="0"/>
              <a:buChar char="•"/>
            </a:pPr>
            <a:r>
              <a:rPr lang="en-MY" sz="2000" dirty="0"/>
              <a:t>Luas </a:t>
            </a:r>
            <a:r>
              <a:rPr lang="en-MY" sz="2000" dirty="0" err="1"/>
              <a:t>kawasan</a:t>
            </a:r>
            <a:endParaRPr lang="en-MY" sz="2000" dirty="0"/>
          </a:p>
          <a:p>
            <a:pPr marL="1371600" lvl="2" indent="-457200">
              <a:buFont typeface="Arial" panose="020B0604020202020204" pitchFamily="34" charset="0"/>
              <a:buChar char="•"/>
            </a:pPr>
            <a:r>
              <a:rPr lang="en-MY" sz="2000" dirty="0"/>
              <a:t>Luas </a:t>
            </a:r>
            <a:r>
              <a:rPr lang="en-MY" sz="2000" dirty="0" err="1"/>
              <a:t>mengikut</a:t>
            </a:r>
            <a:r>
              <a:rPr lang="en-MY" sz="2000" dirty="0"/>
              <a:t> </a:t>
            </a:r>
            <a:r>
              <a:rPr lang="en-MY" sz="2000" dirty="0" err="1"/>
              <a:t>tanaman</a:t>
            </a:r>
            <a:endParaRPr lang="en-MY" sz="2000" dirty="0"/>
          </a:p>
          <a:p>
            <a:pPr marL="1371600" lvl="2" indent="-457200">
              <a:buFont typeface="Arial" panose="020B0604020202020204" pitchFamily="34" charset="0"/>
              <a:buChar char="•"/>
            </a:pPr>
            <a:r>
              <a:rPr lang="en-MY" sz="2000" dirty="0" err="1"/>
              <a:t>Bilangan</a:t>
            </a:r>
            <a:r>
              <a:rPr lang="en-MY" sz="2000" dirty="0"/>
              <a:t> </a:t>
            </a:r>
            <a:r>
              <a:rPr lang="en-MY" sz="2000" dirty="0" err="1"/>
              <a:t>penduduk</a:t>
            </a:r>
            <a:r>
              <a:rPr lang="en-MY" sz="2000" dirty="0"/>
              <a:t> </a:t>
            </a:r>
            <a:r>
              <a:rPr lang="en-MY" sz="2000" dirty="0" err="1"/>
              <a:t>mengikut</a:t>
            </a:r>
            <a:r>
              <a:rPr lang="en-MY" sz="2000" dirty="0"/>
              <a:t> </a:t>
            </a:r>
            <a:r>
              <a:rPr lang="en-MY" sz="2000" dirty="0" err="1"/>
              <a:t>kaum</a:t>
            </a:r>
            <a:endParaRPr lang="en-MY" sz="2000" dirty="0"/>
          </a:p>
          <a:p>
            <a:pPr marL="1371600" lvl="2" indent="-457200">
              <a:buFont typeface="Arial" panose="020B0604020202020204" pitchFamily="34" charset="0"/>
              <a:buChar char="•"/>
            </a:pPr>
            <a:r>
              <a:rPr lang="en-MY" sz="2000" dirty="0" err="1"/>
              <a:t>Bilangan</a:t>
            </a:r>
            <a:r>
              <a:rPr lang="en-MY" sz="2000" dirty="0"/>
              <a:t> </a:t>
            </a:r>
            <a:r>
              <a:rPr lang="en-MY" sz="2000" dirty="0" err="1"/>
              <a:t>pelanggan</a:t>
            </a:r>
            <a:r>
              <a:rPr lang="en-MY" sz="2000" dirty="0"/>
              <a:t> </a:t>
            </a:r>
            <a:r>
              <a:rPr lang="en-MY" sz="2000" dirty="0" err="1"/>
              <a:t>mengikut</a:t>
            </a:r>
            <a:r>
              <a:rPr lang="en-MY" sz="2000" dirty="0"/>
              <a:t> </a:t>
            </a:r>
            <a:r>
              <a:rPr lang="en-MY" sz="2000" dirty="0" err="1"/>
              <a:t>tanaman</a:t>
            </a:r>
            <a:endParaRPr lang="en-MY" sz="2000" dirty="0"/>
          </a:p>
          <a:p>
            <a:pPr marL="1371600" lvl="2" indent="-457200">
              <a:buFont typeface="Arial" panose="020B0604020202020204" pitchFamily="34" charset="0"/>
              <a:buChar char="•"/>
            </a:pPr>
            <a:r>
              <a:rPr lang="en-MY" sz="2000" dirty="0" err="1"/>
              <a:t>Profil</a:t>
            </a:r>
            <a:r>
              <a:rPr lang="en-MY" sz="2000" dirty="0"/>
              <a:t> </a:t>
            </a:r>
            <a:r>
              <a:rPr lang="en-MY" sz="2000" dirty="0" err="1"/>
              <a:t>pelanggan</a:t>
            </a:r>
            <a:endParaRPr lang="en-MY" sz="2000" dirty="0"/>
          </a:p>
          <a:p>
            <a:pPr marL="1371600" lvl="2" indent="-457200">
              <a:buFont typeface="Arial" panose="020B0604020202020204" pitchFamily="34" charset="0"/>
              <a:buChar char="•"/>
            </a:pPr>
            <a:r>
              <a:rPr lang="en-MY" sz="2000" dirty="0" err="1"/>
              <a:t>Bilangan</a:t>
            </a:r>
            <a:r>
              <a:rPr lang="en-MY" sz="2000" dirty="0"/>
              <a:t> </a:t>
            </a:r>
            <a:r>
              <a:rPr lang="en-MY" sz="2000" dirty="0" err="1"/>
              <a:t>pelanggan</a:t>
            </a:r>
            <a:r>
              <a:rPr lang="en-MY" sz="2000" dirty="0"/>
              <a:t> </a:t>
            </a:r>
            <a:r>
              <a:rPr lang="en-MY" sz="2000" dirty="0" err="1"/>
              <a:t>mengikut</a:t>
            </a:r>
            <a:r>
              <a:rPr lang="en-MY" sz="2000" dirty="0"/>
              <a:t> </a:t>
            </a:r>
            <a:r>
              <a:rPr lang="en-MY" sz="2000" dirty="0" err="1"/>
              <a:t>umur</a:t>
            </a:r>
            <a:endParaRPr lang="en-MY" sz="2000" dirty="0"/>
          </a:p>
        </p:txBody>
      </p:sp>
      <p:sp>
        <p:nvSpPr>
          <p:cNvPr id="5" name="TextBox 4">
            <a:extLst>
              <a:ext uri="{FF2B5EF4-FFF2-40B4-BE49-F238E27FC236}">
                <a16:creationId xmlns:a16="http://schemas.microsoft.com/office/drawing/2014/main" id="{073038BD-B987-4697-A12B-0A34D3E0B4E0}"/>
              </a:ext>
            </a:extLst>
          </p:cNvPr>
          <p:cNvSpPr txBox="1"/>
          <p:nvPr/>
        </p:nvSpPr>
        <p:spPr>
          <a:xfrm>
            <a:off x="6195222" y="2217879"/>
            <a:ext cx="5411821" cy="3477875"/>
          </a:xfrm>
          <a:prstGeom prst="rect">
            <a:avLst/>
          </a:prstGeom>
          <a:noFill/>
        </p:spPr>
        <p:txBody>
          <a:bodyPr wrap="square">
            <a:spAutoFit/>
          </a:bodyPr>
          <a:lstStyle/>
          <a:p>
            <a:pPr marL="457200" indent="-457200">
              <a:buFont typeface="Wingdings" panose="05000000000000000000" pitchFamily="2" charset="2"/>
              <a:buChar char="q"/>
            </a:pPr>
            <a:r>
              <a:rPr lang="en-MY" sz="2000" dirty="0" err="1"/>
              <a:t>Menyediakan</a:t>
            </a:r>
            <a:r>
              <a:rPr lang="en-MY" sz="2000" dirty="0"/>
              <a:t> </a:t>
            </a:r>
            <a:r>
              <a:rPr lang="en-MY" sz="2000" dirty="0" err="1"/>
              <a:t>dokumen</a:t>
            </a:r>
            <a:r>
              <a:rPr lang="en-MY" sz="2000" dirty="0"/>
              <a:t> </a:t>
            </a:r>
            <a:r>
              <a:rPr lang="en-MY" sz="2000" dirty="0" err="1"/>
              <a:t>perancangan</a:t>
            </a:r>
            <a:r>
              <a:rPr lang="en-MY" sz="2000" dirty="0"/>
              <a:t> </a:t>
            </a:r>
            <a:r>
              <a:rPr lang="en-MY" sz="2000" dirty="0" err="1"/>
              <a:t>bagi</a:t>
            </a:r>
            <a:r>
              <a:rPr lang="en-MY" sz="2000" dirty="0"/>
              <a:t> program/ </a:t>
            </a:r>
            <a:r>
              <a:rPr lang="en-MY" sz="2000" dirty="0" err="1"/>
              <a:t>aktiviti</a:t>
            </a:r>
            <a:r>
              <a:rPr lang="en-MY" sz="2000" dirty="0"/>
              <a:t> </a:t>
            </a:r>
            <a:r>
              <a:rPr lang="en-MY" sz="2000" dirty="0" err="1"/>
              <a:t>pengembangan</a:t>
            </a:r>
            <a:r>
              <a:rPr lang="en-MY" sz="2000" dirty="0"/>
              <a:t> yang </a:t>
            </a:r>
            <a:r>
              <a:rPr lang="en-MY" sz="2000" dirty="0" err="1"/>
              <a:t>termasuk</a:t>
            </a:r>
            <a:r>
              <a:rPr lang="en-MY" sz="2000" dirty="0"/>
              <a:t>:</a:t>
            </a:r>
          </a:p>
          <a:p>
            <a:pPr marL="914400" lvl="1" indent="-457200">
              <a:buFont typeface="Arial" panose="020B0604020202020204" pitchFamily="34" charset="0"/>
              <a:buChar char="•"/>
            </a:pPr>
            <a:r>
              <a:rPr lang="en-MY" sz="2000" dirty="0"/>
              <a:t>Latihan </a:t>
            </a:r>
            <a:r>
              <a:rPr lang="en-MY" sz="2000" dirty="0" err="1"/>
              <a:t>pegawai</a:t>
            </a:r>
            <a:r>
              <a:rPr lang="en-MY" sz="2000" dirty="0"/>
              <a:t> </a:t>
            </a:r>
            <a:r>
              <a:rPr lang="en-MY" sz="2000" dirty="0" err="1"/>
              <a:t>pengembangan</a:t>
            </a:r>
            <a:endParaRPr lang="en-MY" sz="2000" dirty="0"/>
          </a:p>
          <a:p>
            <a:pPr marL="914400" lvl="1" indent="-457200">
              <a:buFont typeface="Arial" panose="020B0604020202020204" pitchFamily="34" charset="0"/>
              <a:buChar char="•"/>
            </a:pPr>
            <a:r>
              <a:rPr lang="en-MY" sz="2000" dirty="0" err="1"/>
              <a:t>Lawatan</a:t>
            </a:r>
            <a:r>
              <a:rPr lang="en-MY" sz="2000" dirty="0"/>
              <a:t> </a:t>
            </a:r>
            <a:r>
              <a:rPr lang="en-MY" sz="2000" dirty="0" err="1"/>
              <a:t>khidmat</a:t>
            </a:r>
            <a:r>
              <a:rPr lang="en-MY" sz="2000" dirty="0"/>
              <a:t> </a:t>
            </a:r>
            <a:r>
              <a:rPr lang="en-MY" sz="2000" dirty="0" err="1"/>
              <a:t>nasihat</a:t>
            </a:r>
            <a:endParaRPr lang="en-MY" sz="2000" dirty="0"/>
          </a:p>
          <a:p>
            <a:pPr marL="914400" lvl="1" indent="-457200">
              <a:buFont typeface="Arial" panose="020B0604020202020204" pitchFamily="34" charset="0"/>
              <a:buChar char="•"/>
            </a:pPr>
            <a:r>
              <a:rPr lang="en-MY" sz="2000" dirty="0" err="1"/>
              <a:t>Kursus</a:t>
            </a:r>
            <a:endParaRPr lang="en-MY" sz="2000" dirty="0"/>
          </a:p>
          <a:p>
            <a:pPr marL="914400" lvl="1" indent="-457200">
              <a:buFont typeface="Arial" panose="020B0604020202020204" pitchFamily="34" charset="0"/>
              <a:buChar char="•"/>
            </a:pPr>
            <a:r>
              <a:rPr lang="en-MY" sz="2000" dirty="0" err="1"/>
              <a:t>Lawatan</a:t>
            </a:r>
            <a:r>
              <a:rPr lang="en-MY" sz="2000" dirty="0"/>
              <a:t> </a:t>
            </a:r>
            <a:r>
              <a:rPr lang="en-MY" sz="2000" dirty="0" err="1"/>
              <a:t>belajar</a:t>
            </a:r>
            <a:endParaRPr lang="en-MY" sz="2000" dirty="0"/>
          </a:p>
          <a:p>
            <a:pPr marL="914400" lvl="1" indent="-457200">
              <a:buFont typeface="Arial" panose="020B0604020202020204" pitchFamily="34" charset="0"/>
              <a:buChar char="•"/>
            </a:pPr>
            <a:r>
              <a:rPr lang="en-MY" sz="2000" dirty="0" err="1"/>
              <a:t>Petak</a:t>
            </a:r>
            <a:r>
              <a:rPr lang="en-MY" sz="2000" dirty="0"/>
              <a:t> </a:t>
            </a:r>
            <a:r>
              <a:rPr lang="en-MY" sz="2000" dirty="0" err="1"/>
              <a:t>demonstrasi</a:t>
            </a:r>
            <a:endParaRPr lang="en-MY" sz="2000" dirty="0"/>
          </a:p>
          <a:p>
            <a:pPr marL="914400" lvl="1" indent="-457200">
              <a:buFont typeface="Arial" panose="020B0604020202020204" pitchFamily="34" charset="0"/>
              <a:buChar char="•"/>
            </a:pPr>
            <a:r>
              <a:rPr lang="en-MY" sz="2000" dirty="0"/>
              <a:t>Hari </a:t>
            </a:r>
            <a:r>
              <a:rPr lang="en-MY" sz="2000" dirty="0" err="1"/>
              <a:t>bertemu</a:t>
            </a:r>
            <a:r>
              <a:rPr lang="en-MY" sz="2000" dirty="0"/>
              <a:t> </a:t>
            </a:r>
            <a:r>
              <a:rPr lang="en-MY" sz="2000" dirty="0" err="1"/>
              <a:t>pelanggan</a:t>
            </a:r>
            <a:endParaRPr lang="en-MY" sz="2000" dirty="0"/>
          </a:p>
          <a:p>
            <a:pPr marL="914400" lvl="1" indent="-457200">
              <a:buFont typeface="Arial" panose="020B0604020202020204" pitchFamily="34" charset="0"/>
              <a:buChar char="•"/>
            </a:pPr>
            <a:r>
              <a:rPr lang="en-MY" sz="2000" dirty="0"/>
              <a:t>Hari ladang</a:t>
            </a:r>
          </a:p>
          <a:p>
            <a:pPr marL="914400" lvl="1" indent="-457200">
              <a:buFont typeface="Arial" panose="020B0604020202020204" pitchFamily="34" charset="0"/>
              <a:buChar char="•"/>
            </a:pPr>
            <a:r>
              <a:rPr lang="en-MY" sz="2000" dirty="0" err="1"/>
              <a:t>Mesyuarat</a:t>
            </a:r>
            <a:r>
              <a:rPr lang="en-MY" sz="2000" dirty="0"/>
              <a:t> </a:t>
            </a:r>
            <a:endParaRPr lang="en-GB" sz="2000" dirty="0"/>
          </a:p>
        </p:txBody>
      </p:sp>
    </p:spTree>
    <p:extLst>
      <p:ext uri="{BB962C8B-B14F-4D97-AF65-F5344CB8AC3E}">
        <p14:creationId xmlns:p14="http://schemas.microsoft.com/office/powerpoint/2010/main" val="197860201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7B600-8A9F-4BA2-BB3E-5A5F28F48B63}"/>
              </a:ext>
            </a:extLst>
          </p:cNvPr>
          <p:cNvSpPr>
            <a:spLocks noGrp="1"/>
          </p:cNvSpPr>
          <p:nvPr>
            <p:ph type="title"/>
          </p:nvPr>
        </p:nvSpPr>
        <p:spPr>
          <a:xfrm>
            <a:off x="480695" y="2303047"/>
            <a:ext cx="4242977" cy="2674198"/>
          </a:xfrm>
        </p:spPr>
        <p:txBody>
          <a:bodyPr anchor="t">
            <a:normAutofit/>
          </a:bodyPr>
          <a:lstStyle/>
          <a:p>
            <a:r>
              <a:rPr lang="en-GB" b="1" dirty="0" err="1"/>
              <a:t>Pemantauan</a:t>
            </a:r>
            <a:r>
              <a:rPr lang="en-GB" b="1" dirty="0"/>
              <a:t> Program </a:t>
            </a:r>
            <a:r>
              <a:rPr lang="en-GB" b="1" dirty="0" err="1"/>
              <a:t>Pengembangan</a:t>
            </a:r>
            <a:endParaRPr lang="en-GB" b="1" dirty="0"/>
          </a:p>
        </p:txBody>
      </p:sp>
      <p:graphicFrame>
        <p:nvGraphicFramePr>
          <p:cNvPr id="7" name="Content Placeholder 2">
            <a:extLst>
              <a:ext uri="{FF2B5EF4-FFF2-40B4-BE49-F238E27FC236}">
                <a16:creationId xmlns:a16="http://schemas.microsoft.com/office/drawing/2014/main" id="{E11A4458-1D92-BE14-FF7D-A6EEA011B40F}"/>
              </a:ext>
            </a:extLst>
          </p:cNvPr>
          <p:cNvGraphicFramePr>
            <a:graphicFrameLocks noGrp="1"/>
          </p:cNvGraphicFramePr>
          <p:nvPr>
            <p:ph idx="1"/>
            <p:extLst>
              <p:ext uri="{D42A27DB-BD31-4B8C-83A1-F6EECF244321}">
                <p14:modId xmlns:p14="http://schemas.microsoft.com/office/powerpoint/2010/main" val="2759420285"/>
              </p:ext>
            </p:extLst>
          </p:nvPr>
        </p:nvGraphicFramePr>
        <p:xfrm>
          <a:off x="5462129" y="729585"/>
          <a:ext cx="6249176" cy="5644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3278253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86458D-8747-445E-B79C-33E36FA23427}"/>
              </a:ext>
            </a:extLst>
          </p:cNvPr>
          <p:cNvSpPr>
            <a:spLocks noGrp="1"/>
          </p:cNvSpPr>
          <p:nvPr>
            <p:ph type="title"/>
          </p:nvPr>
        </p:nvSpPr>
        <p:spPr>
          <a:xfrm>
            <a:off x="893523" y="804519"/>
            <a:ext cx="3160501" cy="4431360"/>
          </a:xfrm>
        </p:spPr>
        <p:txBody>
          <a:bodyPr anchor="ctr">
            <a:normAutofit/>
          </a:bodyPr>
          <a:lstStyle/>
          <a:p>
            <a:r>
              <a:rPr lang="en-GB" b="1" dirty="0" err="1"/>
              <a:t>Isu</a:t>
            </a:r>
            <a:r>
              <a:rPr lang="en-GB" b="1" dirty="0"/>
              <a:t> Dan </a:t>
            </a:r>
            <a:r>
              <a:rPr lang="en-GB" b="1" dirty="0" err="1"/>
              <a:t>Cabaran</a:t>
            </a:r>
            <a:r>
              <a:rPr lang="en-GB" b="1" dirty="0"/>
              <a:t> </a:t>
            </a:r>
            <a:r>
              <a:rPr lang="en-GB" b="1" dirty="0" err="1"/>
              <a:t>Pertanian</a:t>
            </a:r>
            <a:endParaRPr lang="en-GB" b="1" dirty="0"/>
          </a:p>
        </p:txBody>
      </p:sp>
      <p:sp>
        <p:nvSpPr>
          <p:cNvPr id="5" name="Content Placeholder 4">
            <a:extLst>
              <a:ext uri="{FF2B5EF4-FFF2-40B4-BE49-F238E27FC236}">
                <a16:creationId xmlns:a16="http://schemas.microsoft.com/office/drawing/2014/main" id="{14867286-0B15-4B39-BC74-ACD1186872BF}"/>
              </a:ext>
            </a:extLst>
          </p:cNvPr>
          <p:cNvSpPr>
            <a:spLocks noGrp="1"/>
          </p:cNvSpPr>
          <p:nvPr>
            <p:ph idx="1"/>
          </p:nvPr>
        </p:nvSpPr>
        <p:spPr>
          <a:xfrm>
            <a:off x="4637863" y="804520"/>
            <a:ext cx="7018108" cy="5228418"/>
          </a:xfrm>
        </p:spPr>
        <p:txBody>
          <a:bodyPr anchor="ctr">
            <a:normAutofit fontScale="85000" lnSpcReduction="10000"/>
          </a:bodyPr>
          <a:lstStyle/>
          <a:p>
            <a:pPr>
              <a:lnSpc>
                <a:spcPct val="110000"/>
              </a:lnSpc>
            </a:pPr>
            <a:r>
              <a:rPr lang="en-GB" dirty="0"/>
              <a:t>Ruang </a:t>
            </a:r>
            <a:r>
              <a:rPr lang="en-GB" dirty="0" err="1"/>
              <a:t>tanah</a:t>
            </a:r>
            <a:r>
              <a:rPr lang="en-GB" dirty="0"/>
              <a:t> (</a:t>
            </a:r>
            <a:r>
              <a:rPr lang="en-GB" dirty="0" err="1"/>
              <a:t>pertanian</a:t>
            </a:r>
            <a:r>
              <a:rPr lang="en-GB" dirty="0"/>
              <a:t> dan </a:t>
            </a:r>
            <a:r>
              <a:rPr lang="en-GB" dirty="0" err="1"/>
              <a:t>pembangunan</a:t>
            </a:r>
            <a:r>
              <a:rPr lang="en-GB" dirty="0"/>
              <a:t>)</a:t>
            </a:r>
          </a:p>
          <a:p>
            <a:pPr>
              <a:lnSpc>
                <a:spcPct val="110000"/>
              </a:lnSpc>
            </a:pPr>
            <a:r>
              <a:rPr lang="en-GB" dirty="0" err="1"/>
              <a:t>Pendekatan</a:t>
            </a:r>
            <a:r>
              <a:rPr lang="en-GB" dirty="0"/>
              <a:t> </a:t>
            </a:r>
            <a:r>
              <a:rPr lang="en-GB" dirty="0" err="1"/>
              <a:t>agensi</a:t>
            </a:r>
            <a:r>
              <a:rPr lang="en-GB" dirty="0"/>
              <a:t> </a:t>
            </a:r>
            <a:r>
              <a:rPr lang="en-GB" dirty="0" err="1"/>
              <a:t>pertanian</a:t>
            </a:r>
            <a:r>
              <a:rPr lang="en-GB" dirty="0"/>
              <a:t> yang </a:t>
            </a:r>
            <a:r>
              <a:rPr lang="en-GB" dirty="0" err="1"/>
              <a:t>kurang</a:t>
            </a:r>
            <a:r>
              <a:rPr lang="en-GB" dirty="0"/>
              <a:t> </a:t>
            </a:r>
            <a:r>
              <a:rPr lang="en-GB" dirty="0" err="1"/>
              <a:t>berkesan</a:t>
            </a:r>
            <a:endParaRPr lang="en-GB" dirty="0"/>
          </a:p>
          <a:p>
            <a:pPr>
              <a:lnSpc>
                <a:spcPct val="110000"/>
              </a:lnSpc>
            </a:pPr>
            <a:r>
              <a:rPr lang="en-GB" dirty="0" err="1"/>
              <a:t>Kualiti</a:t>
            </a:r>
            <a:r>
              <a:rPr lang="en-GB" dirty="0"/>
              <a:t> dan </a:t>
            </a:r>
            <a:r>
              <a:rPr lang="en-GB" dirty="0" err="1"/>
              <a:t>kuantiti</a:t>
            </a:r>
            <a:r>
              <a:rPr lang="en-GB" dirty="0"/>
              <a:t> </a:t>
            </a:r>
            <a:r>
              <a:rPr lang="en-GB" dirty="0" err="1"/>
              <a:t>hasil</a:t>
            </a:r>
            <a:r>
              <a:rPr lang="en-GB" dirty="0"/>
              <a:t> </a:t>
            </a:r>
            <a:r>
              <a:rPr lang="en-GB" dirty="0" err="1"/>
              <a:t>pertanian</a:t>
            </a:r>
            <a:r>
              <a:rPr lang="en-GB" dirty="0"/>
              <a:t> </a:t>
            </a:r>
          </a:p>
          <a:p>
            <a:pPr>
              <a:lnSpc>
                <a:spcPct val="110000"/>
              </a:lnSpc>
            </a:pPr>
            <a:r>
              <a:rPr lang="en-GB" dirty="0" err="1"/>
              <a:t>Kekurangan</a:t>
            </a:r>
            <a:r>
              <a:rPr lang="en-GB" dirty="0"/>
              <a:t> </a:t>
            </a:r>
            <a:r>
              <a:rPr lang="en-GB" dirty="0" err="1"/>
              <a:t>tenaga</a:t>
            </a:r>
            <a:r>
              <a:rPr lang="en-GB" dirty="0"/>
              <a:t> </a:t>
            </a:r>
            <a:r>
              <a:rPr lang="en-GB" dirty="0" err="1"/>
              <a:t>kerja</a:t>
            </a:r>
            <a:endParaRPr lang="en-GB" dirty="0"/>
          </a:p>
          <a:p>
            <a:pPr>
              <a:lnSpc>
                <a:spcPct val="110000"/>
              </a:lnSpc>
            </a:pPr>
            <a:r>
              <a:rPr lang="en-GB" dirty="0" err="1"/>
              <a:t>Penguatkuasaan</a:t>
            </a:r>
            <a:r>
              <a:rPr lang="en-GB" dirty="0"/>
              <a:t> </a:t>
            </a:r>
            <a:r>
              <a:rPr lang="en-GB" dirty="0" err="1"/>
              <a:t>undang-undang</a:t>
            </a:r>
            <a:r>
              <a:rPr lang="en-GB" dirty="0"/>
              <a:t> yang </a:t>
            </a:r>
            <a:r>
              <a:rPr lang="en-GB" dirty="0" err="1"/>
              <a:t>tidak</a:t>
            </a:r>
            <a:r>
              <a:rPr lang="en-GB" dirty="0"/>
              <a:t> </a:t>
            </a:r>
            <a:r>
              <a:rPr lang="en-GB" dirty="0" err="1"/>
              <a:t>menguntungkan</a:t>
            </a:r>
            <a:r>
              <a:rPr lang="en-GB" dirty="0"/>
              <a:t> </a:t>
            </a:r>
            <a:r>
              <a:rPr lang="en-GB" dirty="0" err="1"/>
              <a:t>petani</a:t>
            </a:r>
            <a:r>
              <a:rPr lang="en-GB" dirty="0"/>
              <a:t> dan </a:t>
            </a:r>
            <a:r>
              <a:rPr lang="en-GB" dirty="0" err="1"/>
              <a:t>pengusaha</a:t>
            </a:r>
            <a:r>
              <a:rPr lang="en-GB" dirty="0"/>
              <a:t> </a:t>
            </a:r>
            <a:r>
              <a:rPr lang="en-GB" dirty="0" err="1"/>
              <a:t>tempatan</a:t>
            </a:r>
            <a:endParaRPr lang="en-GB" dirty="0"/>
          </a:p>
          <a:p>
            <a:pPr>
              <a:lnSpc>
                <a:spcPct val="110000"/>
              </a:lnSpc>
            </a:pPr>
            <a:r>
              <a:rPr lang="en-GB" dirty="0" err="1"/>
              <a:t>Penggunaan</a:t>
            </a:r>
            <a:r>
              <a:rPr lang="en-GB" dirty="0"/>
              <a:t> </a:t>
            </a:r>
            <a:r>
              <a:rPr lang="en-GB" dirty="0" err="1"/>
              <a:t>teknologi</a:t>
            </a:r>
            <a:endParaRPr lang="en-GB" dirty="0"/>
          </a:p>
          <a:p>
            <a:pPr>
              <a:lnSpc>
                <a:spcPct val="110000"/>
              </a:lnSpc>
            </a:pPr>
            <a:r>
              <a:rPr lang="en-GB" dirty="0" err="1"/>
              <a:t>Persaingan</a:t>
            </a:r>
            <a:r>
              <a:rPr lang="en-GB" dirty="0"/>
              <a:t> </a:t>
            </a:r>
            <a:r>
              <a:rPr lang="en-GB" dirty="0" err="1"/>
              <a:t>antara</a:t>
            </a:r>
            <a:r>
              <a:rPr lang="en-GB" dirty="0"/>
              <a:t> </a:t>
            </a:r>
            <a:r>
              <a:rPr lang="en-GB" dirty="0" err="1"/>
              <a:t>industri</a:t>
            </a:r>
            <a:r>
              <a:rPr lang="en-GB" dirty="0"/>
              <a:t> </a:t>
            </a:r>
            <a:r>
              <a:rPr lang="en-GB" dirty="0" err="1"/>
              <a:t>pertanian</a:t>
            </a:r>
            <a:r>
              <a:rPr lang="en-GB" dirty="0"/>
              <a:t> dan </a:t>
            </a:r>
            <a:r>
              <a:rPr lang="en-GB" dirty="0" err="1"/>
              <a:t>industri</a:t>
            </a:r>
            <a:r>
              <a:rPr lang="en-GB" dirty="0"/>
              <a:t> lain</a:t>
            </a:r>
          </a:p>
          <a:p>
            <a:pPr>
              <a:lnSpc>
                <a:spcPct val="110000"/>
              </a:lnSpc>
            </a:pPr>
            <a:r>
              <a:rPr lang="en-GB" dirty="0" err="1"/>
              <a:t>Penyakit</a:t>
            </a:r>
            <a:r>
              <a:rPr lang="en-GB" dirty="0"/>
              <a:t> dan </a:t>
            </a:r>
            <a:r>
              <a:rPr lang="en-GB" dirty="0" err="1"/>
              <a:t>perosak</a:t>
            </a:r>
            <a:r>
              <a:rPr lang="en-GB" dirty="0"/>
              <a:t> </a:t>
            </a:r>
            <a:r>
              <a:rPr lang="en-GB" dirty="0" err="1"/>
              <a:t>pertanian</a:t>
            </a:r>
            <a:endParaRPr lang="en-GB" dirty="0"/>
          </a:p>
          <a:p>
            <a:pPr>
              <a:lnSpc>
                <a:spcPct val="110000"/>
              </a:lnSpc>
            </a:pPr>
            <a:r>
              <a:rPr lang="en-GB" dirty="0" err="1"/>
              <a:t>Pengurusan</a:t>
            </a:r>
            <a:r>
              <a:rPr lang="en-GB" dirty="0"/>
              <a:t> </a:t>
            </a:r>
            <a:r>
              <a:rPr lang="en-GB" dirty="0" err="1"/>
              <a:t>manusia</a:t>
            </a:r>
            <a:r>
              <a:rPr lang="en-GB" dirty="0"/>
              <a:t> yang </a:t>
            </a:r>
            <a:r>
              <a:rPr lang="en-GB" dirty="0" err="1"/>
              <a:t>kurang</a:t>
            </a:r>
            <a:r>
              <a:rPr lang="en-GB" dirty="0"/>
              <a:t> </a:t>
            </a:r>
            <a:r>
              <a:rPr lang="en-GB" dirty="0" err="1"/>
              <a:t>cekap</a:t>
            </a:r>
            <a:endParaRPr lang="en-GB" dirty="0"/>
          </a:p>
          <a:p>
            <a:pPr>
              <a:lnSpc>
                <a:spcPct val="110000"/>
              </a:lnSpc>
            </a:pPr>
            <a:endParaRPr lang="en-GB" dirty="0"/>
          </a:p>
        </p:txBody>
      </p:sp>
    </p:spTree>
    <p:extLst>
      <p:ext uri="{BB962C8B-B14F-4D97-AF65-F5344CB8AC3E}">
        <p14:creationId xmlns:p14="http://schemas.microsoft.com/office/powerpoint/2010/main" val="428130502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D42B8-2F33-4129-9909-58DEA39EB39A}"/>
              </a:ext>
            </a:extLst>
          </p:cNvPr>
          <p:cNvSpPr>
            <a:spLocks noGrp="1"/>
          </p:cNvSpPr>
          <p:nvPr>
            <p:ph type="title"/>
          </p:nvPr>
        </p:nvSpPr>
        <p:spPr/>
        <p:txBody>
          <a:bodyPr/>
          <a:lstStyle/>
          <a:p>
            <a:pPr algn="ctr"/>
            <a:r>
              <a:rPr lang="en-GB" b="1" dirty="0" err="1"/>
              <a:t>Menilai</a:t>
            </a:r>
            <a:r>
              <a:rPr lang="en-GB" b="1" dirty="0"/>
              <a:t> </a:t>
            </a:r>
            <a:r>
              <a:rPr lang="en-GB" b="1" dirty="0" err="1"/>
              <a:t>Perancangan</a:t>
            </a:r>
            <a:r>
              <a:rPr lang="en-GB" b="1" dirty="0"/>
              <a:t> Program</a:t>
            </a:r>
          </a:p>
        </p:txBody>
      </p:sp>
      <p:graphicFrame>
        <p:nvGraphicFramePr>
          <p:cNvPr id="21" name="Content Placeholder 2">
            <a:extLst>
              <a:ext uri="{FF2B5EF4-FFF2-40B4-BE49-F238E27FC236}">
                <a16:creationId xmlns:a16="http://schemas.microsoft.com/office/drawing/2014/main" id="{ABEA3930-84A1-20E8-E424-0F0243A6AF6D}"/>
              </a:ext>
            </a:extLst>
          </p:cNvPr>
          <p:cNvGraphicFramePr>
            <a:graphicFrameLocks noGrp="1"/>
          </p:cNvGraphicFramePr>
          <p:nvPr>
            <p:ph idx="1"/>
            <p:extLst>
              <p:ext uri="{D42A27DB-BD31-4B8C-83A1-F6EECF244321}">
                <p14:modId xmlns:p14="http://schemas.microsoft.com/office/powerpoint/2010/main" val="225751860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3311448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9E5D5-BD28-42A2-B974-C2684AA3B5DD}"/>
              </a:ext>
            </a:extLst>
          </p:cNvPr>
          <p:cNvSpPr>
            <a:spLocks noGrp="1"/>
          </p:cNvSpPr>
          <p:nvPr>
            <p:ph type="title"/>
          </p:nvPr>
        </p:nvSpPr>
        <p:spPr/>
        <p:txBody>
          <a:bodyPr anchor="ctr"/>
          <a:lstStyle/>
          <a:p>
            <a:pPr algn="ctr"/>
            <a:r>
              <a:rPr lang="en-GB" b="1" dirty="0" err="1"/>
              <a:t>Kesan</a:t>
            </a:r>
            <a:r>
              <a:rPr lang="en-GB" b="1" dirty="0"/>
              <a:t> </a:t>
            </a:r>
            <a:r>
              <a:rPr lang="en-GB" b="1" dirty="0" err="1"/>
              <a:t>Diharap</a:t>
            </a:r>
            <a:endParaRPr lang="en-GB" b="1" dirty="0"/>
          </a:p>
        </p:txBody>
      </p:sp>
      <p:graphicFrame>
        <p:nvGraphicFramePr>
          <p:cNvPr id="5" name="Content Placeholder 2">
            <a:extLst>
              <a:ext uri="{FF2B5EF4-FFF2-40B4-BE49-F238E27FC236}">
                <a16:creationId xmlns:a16="http://schemas.microsoft.com/office/drawing/2014/main" id="{4261F94B-72EB-FDF6-767A-7E28C586A179}"/>
              </a:ext>
            </a:extLst>
          </p:cNvPr>
          <p:cNvGraphicFramePr>
            <a:graphicFrameLocks noGrp="1"/>
          </p:cNvGraphicFramePr>
          <p:nvPr>
            <p:ph idx="1"/>
            <p:extLst>
              <p:ext uri="{D42A27DB-BD31-4B8C-83A1-F6EECF244321}">
                <p14:modId xmlns:p14="http://schemas.microsoft.com/office/powerpoint/2010/main" val="101278335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0100423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8BB1B-FF81-4DA8-A036-71200C1ACAAF}"/>
              </a:ext>
            </a:extLst>
          </p:cNvPr>
          <p:cNvSpPr>
            <a:spLocks noGrp="1"/>
          </p:cNvSpPr>
          <p:nvPr>
            <p:ph type="title"/>
          </p:nvPr>
        </p:nvSpPr>
        <p:spPr>
          <a:xfrm>
            <a:off x="464453" y="804519"/>
            <a:ext cx="3589572" cy="4431360"/>
          </a:xfrm>
        </p:spPr>
        <p:txBody>
          <a:bodyPr anchor="ctr">
            <a:normAutofit/>
          </a:bodyPr>
          <a:lstStyle/>
          <a:p>
            <a:r>
              <a:rPr lang="en-US" b="1" dirty="0"/>
              <a:t>Program </a:t>
            </a:r>
            <a:r>
              <a:rPr lang="en-US" b="1" dirty="0" err="1"/>
              <a:t>Pengembangan</a:t>
            </a:r>
            <a:r>
              <a:rPr lang="en-US" b="1" dirty="0"/>
              <a:t> </a:t>
            </a:r>
            <a:r>
              <a:rPr lang="en-US" b="1" dirty="0" err="1"/>
              <a:t>Pertanian</a:t>
            </a:r>
            <a:r>
              <a:rPr lang="en-US" b="1" dirty="0"/>
              <a:t> </a:t>
            </a:r>
            <a:r>
              <a:rPr lang="en-US" b="1" dirty="0" err="1"/>
              <a:t>Secara</a:t>
            </a:r>
            <a:r>
              <a:rPr lang="en-US" b="1" dirty="0"/>
              <a:t> </a:t>
            </a:r>
            <a:r>
              <a:rPr lang="en-US" b="1" dirty="0" err="1"/>
              <a:t>Penyelidikan</a:t>
            </a:r>
            <a:endParaRPr lang="en-GB" b="1" dirty="0"/>
          </a:p>
        </p:txBody>
      </p:sp>
      <p:sp>
        <p:nvSpPr>
          <p:cNvPr id="3" name="Content Placeholder 2">
            <a:extLst>
              <a:ext uri="{FF2B5EF4-FFF2-40B4-BE49-F238E27FC236}">
                <a16:creationId xmlns:a16="http://schemas.microsoft.com/office/drawing/2014/main" id="{CA4130B8-D1EF-45AA-8A6B-F0A753DF1EA2}"/>
              </a:ext>
            </a:extLst>
          </p:cNvPr>
          <p:cNvSpPr>
            <a:spLocks noGrp="1"/>
          </p:cNvSpPr>
          <p:nvPr>
            <p:ph idx="1"/>
          </p:nvPr>
        </p:nvSpPr>
        <p:spPr>
          <a:xfrm>
            <a:off x="4518473" y="732583"/>
            <a:ext cx="7209075" cy="4962610"/>
          </a:xfrm>
        </p:spPr>
        <p:txBody>
          <a:bodyPr anchor="t">
            <a:noAutofit/>
          </a:bodyPr>
          <a:lstStyle/>
          <a:p>
            <a:pPr algn="just">
              <a:lnSpc>
                <a:spcPct val="110000"/>
              </a:lnSpc>
            </a:pPr>
            <a:r>
              <a:rPr lang="en-GB" sz="2000" dirty="0" err="1"/>
              <a:t>Pengembangan</a:t>
            </a:r>
            <a:r>
              <a:rPr lang="en-GB" sz="2000" dirty="0"/>
              <a:t> </a:t>
            </a:r>
            <a:r>
              <a:rPr lang="en-GB" sz="2000" dirty="0" err="1"/>
              <a:t>tidak</a:t>
            </a:r>
            <a:r>
              <a:rPr lang="en-GB" sz="2000" dirty="0"/>
              <a:t> </a:t>
            </a:r>
            <a:r>
              <a:rPr lang="en-GB" sz="2000" dirty="0" err="1"/>
              <a:t>berkaitan</a:t>
            </a:r>
            <a:r>
              <a:rPr lang="en-GB" sz="2000" dirty="0"/>
              <a:t> </a:t>
            </a:r>
            <a:r>
              <a:rPr lang="en-GB" sz="2000" dirty="0" err="1"/>
              <a:t>langsung</a:t>
            </a:r>
            <a:r>
              <a:rPr lang="en-GB" sz="2000" dirty="0"/>
              <a:t> </a:t>
            </a:r>
            <a:r>
              <a:rPr lang="en-GB" sz="2000" dirty="0" err="1"/>
              <a:t>dengan</a:t>
            </a:r>
            <a:r>
              <a:rPr lang="en-GB" sz="2000" dirty="0"/>
              <a:t> </a:t>
            </a:r>
            <a:r>
              <a:rPr lang="en-GB" sz="2000" dirty="0" err="1"/>
              <a:t>penjanaan</a:t>
            </a:r>
            <a:r>
              <a:rPr lang="en-GB" sz="2000" dirty="0"/>
              <a:t> </a:t>
            </a:r>
            <a:r>
              <a:rPr lang="en-GB" sz="2000" dirty="0" err="1"/>
              <a:t>pengetahuan</a:t>
            </a:r>
            <a:r>
              <a:rPr lang="en-GB" sz="2000" dirty="0"/>
              <a:t>. Hal </a:t>
            </a:r>
            <a:r>
              <a:rPr lang="en-GB" sz="2000" dirty="0" err="1"/>
              <a:t>Ini</a:t>
            </a:r>
            <a:r>
              <a:rPr lang="en-GB" sz="2000" dirty="0"/>
              <a:t> </a:t>
            </a:r>
            <a:r>
              <a:rPr lang="en-GB" sz="2000" dirty="0" err="1"/>
              <a:t>dilakukan</a:t>
            </a:r>
            <a:r>
              <a:rPr lang="en-GB" sz="2000" dirty="0"/>
              <a:t> di </a:t>
            </a:r>
            <a:r>
              <a:rPr lang="en-GB" sz="2000" dirty="0" err="1"/>
              <a:t>institusi</a:t>
            </a:r>
            <a:r>
              <a:rPr lang="en-GB" sz="2000" dirty="0"/>
              <a:t> </a:t>
            </a:r>
            <a:r>
              <a:rPr lang="en-GB" sz="2000" dirty="0" err="1"/>
              <a:t>khusus</a:t>
            </a:r>
            <a:r>
              <a:rPr lang="en-GB" sz="2000" dirty="0"/>
              <a:t> </a:t>
            </a:r>
            <a:r>
              <a:rPr lang="en-GB" sz="2000" dirty="0" err="1"/>
              <a:t>seperti</a:t>
            </a:r>
            <a:r>
              <a:rPr lang="en-GB" sz="2000" dirty="0"/>
              <a:t> </a:t>
            </a:r>
            <a:r>
              <a:rPr lang="en-GB" sz="2000" dirty="0" err="1"/>
              <a:t>pusat</a:t>
            </a:r>
            <a:r>
              <a:rPr lang="en-GB" sz="2000" dirty="0"/>
              <a:t> </a:t>
            </a:r>
            <a:r>
              <a:rPr lang="en-GB" sz="2000" dirty="0" err="1"/>
              <a:t>penyelidikan</a:t>
            </a:r>
            <a:r>
              <a:rPr lang="en-GB" sz="2000" dirty="0"/>
              <a:t> </a:t>
            </a:r>
            <a:r>
              <a:rPr lang="en-GB" sz="2000" dirty="0" err="1"/>
              <a:t>pertanian</a:t>
            </a:r>
            <a:r>
              <a:rPr lang="en-GB" sz="2000" dirty="0"/>
              <a:t>, </a:t>
            </a:r>
            <a:r>
              <a:rPr lang="en-GB" sz="2000" dirty="0" err="1"/>
              <a:t>kolej</a:t>
            </a:r>
            <a:r>
              <a:rPr lang="en-GB" sz="2000" dirty="0"/>
              <a:t> </a:t>
            </a:r>
            <a:r>
              <a:rPr lang="en-GB" sz="2000" dirty="0" err="1"/>
              <a:t>pertanian</a:t>
            </a:r>
            <a:r>
              <a:rPr lang="en-GB" sz="2000" dirty="0"/>
              <a:t> dan </a:t>
            </a:r>
            <a:r>
              <a:rPr lang="en-GB" sz="2000" dirty="0" err="1"/>
              <a:t>universiti</a:t>
            </a:r>
            <a:r>
              <a:rPr lang="en-GB" sz="2000" dirty="0"/>
              <a:t> </a:t>
            </a:r>
            <a:r>
              <a:rPr lang="en-GB" sz="2000" dirty="0" err="1"/>
              <a:t>pertanian</a:t>
            </a:r>
            <a:r>
              <a:rPr lang="en-GB" sz="2000" dirty="0"/>
              <a:t>.</a:t>
            </a:r>
          </a:p>
          <a:p>
            <a:pPr algn="just">
              <a:lnSpc>
                <a:spcPct val="110000"/>
              </a:lnSpc>
            </a:pPr>
            <a:endParaRPr lang="en-GB" sz="2000" dirty="0"/>
          </a:p>
          <a:p>
            <a:pPr algn="just">
              <a:lnSpc>
                <a:spcPct val="110000"/>
              </a:lnSpc>
            </a:pPr>
            <a:r>
              <a:rPr lang="en-GB" sz="2000" dirty="0" err="1"/>
              <a:t>Petani</a:t>
            </a:r>
            <a:r>
              <a:rPr lang="en-GB" sz="2000" dirty="0"/>
              <a:t> </a:t>
            </a:r>
            <a:r>
              <a:rPr lang="en-GB" sz="2000" dirty="0" err="1"/>
              <a:t>tidak</a:t>
            </a:r>
            <a:r>
              <a:rPr lang="en-GB" sz="2000" dirty="0"/>
              <a:t> </a:t>
            </a:r>
            <a:r>
              <a:rPr lang="en-GB" sz="2000" dirty="0" err="1"/>
              <a:t>melawat</a:t>
            </a:r>
            <a:r>
              <a:rPr lang="en-GB" sz="2000" dirty="0"/>
              <a:t> </a:t>
            </a:r>
            <a:r>
              <a:rPr lang="en-GB" sz="2000" dirty="0" err="1"/>
              <a:t>stesen</a:t>
            </a:r>
            <a:r>
              <a:rPr lang="en-GB" sz="2000" dirty="0"/>
              <a:t> </a:t>
            </a:r>
            <a:r>
              <a:rPr lang="en-GB" sz="2000" dirty="0" err="1"/>
              <a:t>penyelidikan</a:t>
            </a:r>
            <a:r>
              <a:rPr lang="en-GB" sz="2000" dirty="0"/>
              <a:t> dan </a:t>
            </a:r>
            <a:r>
              <a:rPr lang="en-GB" sz="2000" dirty="0" err="1"/>
              <a:t>mendapatkan</a:t>
            </a:r>
            <a:r>
              <a:rPr lang="en-GB" sz="2000" dirty="0"/>
              <a:t> </a:t>
            </a:r>
            <a:r>
              <a:rPr lang="en-GB" sz="2000" dirty="0" err="1"/>
              <a:t>maklumat</a:t>
            </a:r>
            <a:r>
              <a:rPr lang="en-GB" sz="2000" dirty="0"/>
              <a:t> </a:t>
            </a:r>
            <a:r>
              <a:rPr lang="en-GB" sz="2000" dirty="0" err="1"/>
              <a:t>secara</a:t>
            </a:r>
            <a:r>
              <a:rPr lang="en-GB" sz="2000" dirty="0"/>
              <a:t> </a:t>
            </a:r>
            <a:r>
              <a:rPr lang="en-GB" sz="2000" dirty="0" err="1"/>
              <a:t>langsung</a:t>
            </a:r>
            <a:r>
              <a:rPr lang="en-GB" sz="2000" dirty="0"/>
              <a:t>  </a:t>
            </a:r>
            <a:r>
              <a:rPr lang="en-GB" sz="2000" dirty="0" err="1"/>
              <a:t>untuk</a:t>
            </a:r>
            <a:r>
              <a:rPr lang="en-GB" sz="2000" dirty="0"/>
              <a:t> </a:t>
            </a:r>
            <a:r>
              <a:rPr lang="en-GB" sz="2000" dirty="0" err="1"/>
              <a:t>menyelesaikan</a:t>
            </a:r>
            <a:r>
              <a:rPr lang="en-GB" sz="2000" dirty="0"/>
              <a:t> </a:t>
            </a:r>
            <a:r>
              <a:rPr lang="en-GB" sz="2000" dirty="0" err="1"/>
              <a:t>masalah</a:t>
            </a:r>
            <a:r>
              <a:rPr lang="en-GB" sz="2000" dirty="0"/>
              <a:t> di ladang.</a:t>
            </a:r>
          </a:p>
          <a:p>
            <a:pPr algn="just">
              <a:lnSpc>
                <a:spcPct val="110000"/>
              </a:lnSpc>
            </a:pPr>
            <a:endParaRPr lang="en-GB" sz="2000" dirty="0"/>
          </a:p>
          <a:p>
            <a:pPr algn="just">
              <a:lnSpc>
                <a:spcPct val="110000"/>
              </a:lnSpc>
            </a:pPr>
            <a:r>
              <a:rPr lang="en-GB" sz="2000" dirty="0"/>
              <a:t>Oleh </a:t>
            </a:r>
            <a:r>
              <a:rPr lang="en-GB" sz="2000" dirty="0" err="1"/>
              <a:t>itu</a:t>
            </a:r>
            <a:r>
              <a:rPr lang="en-GB" sz="2000" dirty="0"/>
              <a:t>, </a:t>
            </a:r>
            <a:r>
              <a:rPr lang="en-GB" sz="2000" dirty="0" err="1"/>
              <a:t>pegawai</a:t>
            </a:r>
            <a:r>
              <a:rPr lang="en-GB" sz="2000" dirty="0"/>
              <a:t> </a:t>
            </a:r>
            <a:r>
              <a:rPr lang="en-GB" sz="2000" dirty="0" err="1"/>
              <a:t>pengembangan</a:t>
            </a:r>
            <a:r>
              <a:rPr lang="en-GB" sz="2000" dirty="0"/>
              <a:t> </a:t>
            </a:r>
            <a:r>
              <a:rPr lang="en-GB" sz="2000" dirty="0" err="1"/>
              <a:t>merupakan</a:t>
            </a:r>
            <a:r>
              <a:rPr lang="en-GB" sz="2000" dirty="0"/>
              <a:t> </a:t>
            </a:r>
            <a:r>
              <a:rPr lang="en-GB" sz="2000" dirty="0" err="1"/>
              <a:t>agen</a:t>
            </a:r>
            <a:r>
              <a:rPr lang="en-GB" sz="2000" dirty="0"/>
              <a:t> </a:t>
            </a:r>
            <a:r>
              <a:rPr lang="en-GB" sz="2000" dirty="0" err="1"/>
              <a:t>untuk</a:t>
            </a:r>
            <a:r>
              <a:rPr lang="en-GB" sz="2000" dirty="0"/>
              <a:t> </a:t>
            </a:r>
            <a:r>
              <a:rPr lang="en-GB" sz="2000" dirty="0" err="1"/>
              <a:t>membawa</a:t>
            </a:r>
            <a:r>
              <a:rPr lang="en-GB" sz="2000" dirty="0"/>
              <a:t> </a:t>
            </a:r>
            <a:r>
              <a:rPr lang="en-GB" sz="2000" dirty="0" err="1"/>
              <a:t>masalah</a:t>
            </a:r>
            <a:r>
              <a:rPr lang="en-GB" sz="2000" dirty="0"/>
              <a:t>  </a:t>
            </a:r>
            <a:r>
              <a:rPr lang="en-GB" sz="2000" dirty="0" err="1"/>
              <a:t>petani</a:t>
            </a:r>
            <a:r>
              <a:rPr lang="en-GB" sz="2000" dirty="0"/>
              <a:t> </a:t>
            </a:r>
            <a:r>
              <a:rPr lang="en-GB" sz="2000" dirty="0" err="1"/>
              <a:t>kepada</a:t>
            </a:r>
            <a:r>
              <a:rPr lang="en-GB" sz="2000" dirty="0"/>
              <a:t> </a:t>
            </a:r>
            <a:r>
              <a:rPr lang="en-GB" sz="2000" dirty="0" err="1"/>
              <a:t>penyelidik</a:t>
            </a:r>
            <a:r>
              <a:rPr lang="en-GB" sz="2000" dirty="0"/>
              <a:t> </a:t>
            </a:r>
            <a:r>
              <a:rPr lang="en-GB" sz="2000" dirty="0" err="1"/>
              <a:t>untuk</a:t>
            </a:r>
            <a:r>
              <a:rPr lang="en-GB" sz="2000" dirty="0"/>
              <a:t> </a:t>
            </a:r>
            <a:r>
              <a:rPr lang="en-GB" sz="2000" dirty="0" err="1"/>
              <a:t>penyelesaian</a:t>
            </a:r>
            <a:r>
              <a:rPr lang="en-GB" sz="2000" dirty="0"/>
              <a:t> dan </a:t>
            </a:r>
            <a:r>
              <a:rPr lang="en-GB" sz="2000" dirty="0" err="1"/>
              <a:t>membawa</a:t>
            </a:r>
            <a:r>
              <a:rPr lang="en-GB" sz="2000" dirty="0"/>
              <a:t> </a:t>
            </a:r>
            <a:r>
              <a:rPr lang="en-GB" sz="2000" dirty="0" err="1"/>
              <a:t>pengetahuan</a:t>
            </a:r>
            <a:r>
              <a:rPr lang="en-GB" sz="2000" dirty="0"/>
              <a:t> </a:t>
            </a:r>
            <a:r>
              <a:rPr lang="en-GB" sz="2000" dirty="0" err="1"/>
              <a:t>saintifik</a:t>
            </a:r>
            <a:r>
              <a:rPr lang="en-GB" sz="2000" dirty="0"/>
              <a:t> </a:t>
            </a:r>
            <a:r>
              <a:rPr lang="en-GB" sz="2000" dirty="0" err="1"/>
              <a:t>kepada</a:t>
            </a:r>
            <a:r>
              <a:rPr lang="en-GB" sz="2000" dirty="0"/>
              <a:t> </a:t>
            </a:r>
            <a:r>
              <a:rPr lang="en-GB" sz="2000" dirty="0" err="1"/>
              <a:t>petani</a:t>
            </a:r>
            <a:r>
              <a:rPr lang="en-GB" sz="2000" dirty="0"/>
              <a:t> di ladang </a:t>
            </a:r>
            <a:r>
              <a:rPr lang="en-GB" sz="2000" dirty="0" err="1"/>
              <a:t>utnuk</a:t>
            </a:r>
            <a:r>
              <a:rPr lang="en-GB" sz="2000" dirty="0"/>
              <a:t> </a:t>
            </a:r>
            <a:r>
              <a:rPr lang="en-GB" sz="2000" dirty="0" err="1"/>
              <a:t>meningkatkan</a:t>
            </a:r>
            <a:r>
              <a:rPr lang="en-GB" sz="2000" dirty="0"/>
              <a:t> </a:t>
            </a:r>
            <a:r>
              <a:rPr lang="en-GB" sz="2000" dirty="0" err="1"/>
              <a:t>kecekapan</a:t>
            </a:r>
            <a:r>
              <a:rPr lang="en-GB" sz="2000" dirty="0"/>
              <a:t> </a:t>
            </a:r>
            <a:r>
              <a:rPr lang="en-GB" sz="2000" dirty="0" err="1"/>
              <a:t>pertanian</a:t>
            </a:r>
            <a:r>
              <a:rPr lang="en-GB" sz="2000" dirty="0"/>
              <a:t>.</a:t>
            </a:r>
          </a:p>
          <a:p>
            <a:pPr marL="0" indent="0" algn="r">
              <a:lnSpc>
                <a:spcPct val="110000"/>
              </a:lnSpc>
              <a:buNone/>
            </a:pPr>
            <a:r>
              <a:rPr lang="en-GB" sz="2000" dirty="0"/>
              <a:t>(Ganpat et al., 2016)</a:t>
            </a:r>
          </a:p>
          <a:p>
            <a:pPr algn="just">
              <a:lnSpc>
                <a:spcPct val="110000"/>
              </a:lnSpc>
            </a:pPr>
            <a:endParaRPr lang="en-GB" sz="2000" dirty="0"/>
          </a:p>
        </p:txBody>
      </p:sp>
    </p:spTree>
    <p:extLst>
      <p:ext uri="{BB962C8B-B14F-4D97-AF65-F5344CB8AC3E}">
        <p14:creationId xmlns:p14="http://schemas.microsoft.com/office/powerpoint/2010/main" val="150515482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B20FE-E503-48CF-AFC5-58C6624F26AC}"/>
              </a:ext>
            </a:extLst>
          </p:cNvPr>
          <p:cNvSpPr>
            <a:spLocks noGrp="1"/>
          </p:cNvSpPr>
          <p:nvPr>
            <p:ph type="title"/>
          </p:nvPr>
        </p:nvSpPr>
        <p:spPr/>
        <p:txBody>
          <a:bodyPr>
            <a:normAutofit/>
          </a:bodyPr>
          <a:lstStyle/>
          <a:p>
            <a:pPr algn="ctr"/>
            <a:r>
              <a:rPr lang="en-GB" b="1" dirty="0" err="1"/>
              <a:t>Pegawai</a:t>
            </a:r>
            <a:r>
              <a:rPr lang="en-GB" b="1" dirty="0"/>
              <a:t> </a:t>
            </a:r>
            <a:r>
              <a:rPr lang="en-GB" b="1" dirty="0" err="1"/>
              <a:t>Pengembangan</a:t>
            </a:r>
            <a:r>
              <a:rPr lang="en-GB" b="1" dirty="0"/>
              <a:t> </a:t>
            </a:r>
            <a:r>
              <a:rPr lang="en-GB" b="1" dirty="0" err="1"/>
              <a:t>Dilihat</a:t>
            </a:r>
            <a:r>
              <a:rPr lang="en-GB" b="1" dirty="0"/>
              <a:t> </a:t>
            </a:r>
            <a:r>
              <a:rPr lang="en-GB" b="1" dirty="0" err="1"/>
              <a:t>Sebagai</a:t>
            </a:r>
            <a:endParaRPr lang="en-GB" b="1" dirty="0"/>
          </a:p>
        </p:txBody>
      </p:sp>
      <p:graphicFrame>
        <p:nvGraphicFramePr>
          <p:cNvPr id="5" name="Content Placeholder 2">
            <a:extLst>
              <a:ext uri="{FF2B5EF4-FFF2-40B4-BE49-F238E27FC236}">
                <a16:creationId xmlns:a16="http://schemas.microsoft.com/office/drawing/2014/main" id="{D355480E-48CF-0390-D684-11ED4B661D9A}"/>
              </a:ext>
            </a:extLst>
          </p:cNvPr>
          <p:cNvGraphicFramePr>
            <a:graphicFrameLocks noGrp="1"/>
          </p:cNvGraphicFramePr>
          <p:nvPr>
            <p:ph idx="1"/>
            <p:extLst>
              <p:ext uri="{D42A27DB-BD31-4B8C-83A1-F6EECF244321}">
                <p14:modId xmlns:p14="http://schemas.microsoft.com/office/powerpoint/2010/main" val="2404721514"/>
              </p:ext>
            </p:extLst>
          </p:nvPr>
        </p:nvGraphicFramePr>
        <p:xfrm>
          <a:off x="1293661" y="2357941"/>
          <a:ext cx="9604375" cy="36955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524743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56146-2737-428D-9EED-37C23211D9C5}"/>
              </a:ext>
            </a:extLst>
          </p:cNvPr>
          <p:cNvSpPr>
            <a:spLocks noGrp="1"/>
          </p:cNvSpPr>
          <p:nvPr>
            <p:ph type="title"/>
          </p:nvPr>
        </p:nvSpPr>
        <p:spPr>
          <a:xfrm>
            <a:off x="461639" y="2303047"/>
            <a:ext cx="4262033" cy="2674198"/>
          </a:xfrm>
        </p:spPr>
        <p:txBody>
          <a:bodyPr anchor="t">
            <a:normAutofit/>
          </a:bodyPr>
          <a:lstStyle/>
          <a:p>
            <a:r>
              <a:rPr lang="en-GB" b="1" dirty="0" err="1"/>
              <a:t>Ciri-ciri</a:t>
            </a:r>
            <a:r>
              <a:rPr lang="en-GB" b="1" dirty="0"/>
              <a:t> </a:t>
            </a:r>
            <a:r>
              <a:rPr lang="en-GB" b="1" dirty="0" err="1"/>
              <a:t>Seorang</a:t>
            </a:r>
            <a:r>
              <a:rPr lang="en-GB" b="1" dirty="0"/>
              <a:t> </a:t>
            </a:r>
            <a:r>
              <a:rPr lang="en-GB" b="1" dirty="0" err="1"/>
              <a:t>Pegawai</a:t>
            </a:r>
            <a:r>
              <a:rPr lang="en-GB" b="1" dirty="0"/>
              <a:t> </a:t>
            </a:r>
            <a:r>
              <a:rPr lang="en-GB" b="1" dirty="0" err="1"/>
              <a:t>Pengembangan</a:t>
            </a:r>
            <a:endParaRPr lang="en-GB" b="1" dirty="0"/>
          </a:p>
        </p:txBody>
      </p:sp>
      <p:graphicFrame>
        <p:nvGraphicFramePr>
          <p:cNvPr id="5" name="Content Placeholder 2">
            <a:extLst>
              <a:ext uri="{FF2B5EF4-FFF2-40B4-BE49-F238E27FC236}">
                <a16:creationId xmlns:a16="http://schemas.microsoft.com/office/drawing/2014/main" id="{04818678-8ABF-C381-484B-44B381F07F1B}"/>
              </a:ext>
            </a:extLst>
          </p:cNvPr>
          <p:cNvGraphicFramePr>
            <a:graphicFrameLocks noGrp="1"/>
          </p:cNvGraphicFramePr>
          <p:nvPr>
            <p:ph idx="1"/>
            <p:extLst>
              <p:ext uri="{D42A27DB-BD31-4B8C-83A1-F6EECF244321}">
                <p14:modId xmlns:p14="http://schemas.microsoft.com/office/powerpoint/2010/main" val="3589950903"/>
              </p:ext>
            </p:extLst>
          </p:nvPr>
        </p:nvGraphicFramePr>
        <p:xfrm>
          <a:off x="5141913" y="803273"/>
          <a:ext cx="5913437" cy="58372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3549201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D561C-BBF5-4143-B756-DB457747BFA8}"/>
              </a:ext>
            </a:extLst>
          </p:cNvPr>
          <p:cNvSpPr>
            <a:spLocks noGrp="1"/>
          </p:cNvSpPr>
          <p:nvPr>
            <p:ph type="title"/>
          </p:nvPr>
        </p:nvSpPr>
        <p:spPr/>
        <p:txBody>
          <a:bodyPr>
            <a:normAutofit fontScale="90000"/>
          </a:bodyPr>
          <a:lstStyle/>
          <a:p>
            <a:pPr algn="ctr"/>
            <a:r>
              <a:rPr lang="en-GB" b="1" dirty="0" err="1"/>
              <a:t>Fokus</a:t>
            </a:r>
            <a:r>
              <a:rPr lang="en-GB" b="1" dirty="0"/>
              <a:t> </a:t>
            </a:r>
            <a:r>
              <a:rPr lang="en-GB" b="1" dirty="0" err="1"/>
              <a:t>Peranan</a:t>
            </a:r>
            <a:r>
              <a:rPr lang="en-GB" b="1" dirty="0"/>
              <a:t> </a:t>
            </a:r>
            <a:r>
              <a:rPr lang="en-GB" b="1" dirty="0" err="1"/>
              <a:t>Pegawai</a:t>
            </a:r>
            <a:r>
              <a:rPr lang="en-GB" b="1" dirty="0"/>
              <a:t> </a:t>
            </a:r>
            <a:r>
              <a:rPr lang="en-GB" b="1" dirty="0" err="1"/>
              <a:t>Pengembangan</a:t>
            </a:r>
            <a:r>
              <a:rPr lang="en-GB" b="1" dirty="0"/>
              <a:t> </a:t>
            </a:r>
            <a:r>
              <a:rPr lang="en-GB" b="1" dirty="0" err="1"/>
              <a:t>Dalam</a:t>
            </a:r>
            <a:r>
              <a:rPr lang="en-GB" b="1" dirty="0"/>
              <a:t> </a:t>
            </a:r>
            <a:r>
              <a:rPr lang="en-GB" b="1" dirty="0" err="1"/>
              <a:t>Melaksanakan</a:t>
            </a:r>
            <a:r>
              <a:rPr lang="en-GB" b="1" dirty="0"/>
              <a:t> </a:t>
            </a:r>
            <a:r>
              <a:rPr lang="en-GB" b="1" dirty="0" err="1"/>
              <a:t>Projek</a:t>
            </a:r>
            <a:r>
              <a:rPr lang="en-GB" b="1" dirty="0"/>
              <a:t> </a:t>
            </a:r>
            <a:r>
              <a:rPr lang="en-GB" b="1" dirty="0" err="1"/>
              <a:t>Komuniti</a:t>
            </a:r>
            <a:r>
              <a:rPr lang="en-GB" b="1" dirty="0"/>
              <a:t> Dan </a:t>
            </a:r>
            <a:r>
              <a:rPr lang="en-GB" b="1" dirty="0" err="1"/>
              <a:t>Perancangan</a:t>
            </a:r>
            <a:r>
              <a:rPr lang="en-GB" b="1" dirty="0"/>
              <a:t> </a:t>
            </a:r>
            <a:r>
              <a:rPr lang="en-GB" b="1" dirty="0" err="1"/>
              <a:t>Pelaksanaan</a:t>
            </a:r>
            <a:r>
              <a:rPr lang="en-GB" b="1" dirty="0"/>
              <a:t> Program </a:t>
            </a:r>
            <a:r>
              <a:rPr lang="en-GB" b="1" dirty="0" err="1"/>
              <a:t>Komuniti</a:t>
            </a:r>
            <a:endParaRPr lang="en-GB" b="1" dirty="0"/>
          </a:p>
        </p:txBody>
      </p:sp>
      <p:graphicFrame>
        <p:nvGraphicFramePr>
          <p:cNvPr id="5" name="Content Placeholder 2">
            <a:extLst>
              <a:ext uri="{FF2B5EF4-FFF2-40B4-BE49-F238E27FC236}">
                <a16:creationId xmlns:a16="http://schemas.microsoft.com/office/drawing/2014/main" id="{4260A1E5-8702-D5F1-DB4C-0FE7BE6C2210}"/>
              </a:ext>
            </a:extLst>
          </p:cNvPr>
          <p:cNvGraphicFramePr>
            <a:graphicFrameLocks noGrp="1"/>
          </p:cNvGraphicFramePr>
          <p:nvPr>
            <p:ph idx="1"/>
            <p:extLst>
              <p:ext uri="{D42A27DB-BD31-4B8C-83A1-F6EECF244321}">
                <p14:modId xmlns:p14="http://schemas.microsoft.com/office/powerpoint/2010/main" val="3640756951"/>
              </p:ext>
            </p:extLst>
          </p:nvPr>
        </p:nvGraphicFramePr>
        <p:xfrm>
          <a:off x="838200" y="2299317"/>
          <a:ext cx="10515600" cy="38776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6641559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C0E30-614B-4A9C-9EE4-7FE892EC7ECF}"/>
              </a:ext>
            </a:extLst>
          </p:cNvPr>
          <p:cNvSpPr>
            <a:spLocks noGrp="1"/>
          </p:cNvSpPr>
          <p:nvPr>
            <p:ph type="title"/>
          </p:nvPr>
        </p:nvSpPr>
        <p:spPr/>
        <p:txBody>
          <a:bodyPr anchor="ctr"/>
          <a:lstStyle/>
          <a:p>
            <a:pPr algn="ctr"/>
            <a:r>
              <a:rPr lang="en-GB" b="1" dirty="0" err="1"/>
              <a:t>Kompetensi</a:t>
            </a:r>
            <a:endParaRPr lang="en-GB" b="1" dirty="0"/>
          </a:p>
        </p:txBody>
      </p:sp>
      <p:graphicFrame>
        <p:nvGraphicFramePr>
          <p:cNvPr id="5" name="Content Placeholder 2">
            <a:extLst>
              <a:ext uri="{FF2B5EF4-FFF2-40B4-BE49-F238E27FC236}">
                <a16:creationId xmlns:a16="http://schemas.microsoft.com/office/drawing/2014/main" id="{BCE78B93-3306-E84D-7CD3-6B758D6FD757}"/>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4830104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38624F66-6F97-F247-65B4-20DB71FF9F1E}"/>
              </a:ext>
            </a:extLst>
          </p:cNvPr>
          <p:cNvGraphicFramePr>
            <a:graphicFrameLocks noGrp="1"/>
          </p:cNvGraphicFramePr>
          <p:nvPr>
            <p:ph idx="1"/>
            <p:extLst>
              <p:ext uri="{D42A27DB-BD31-4B8C-83A1-F6EECF244321}">
                <p14:modId xmlns:p14="http://schemas.microsoft.com/office/powerpoint/2010/main" val="86703631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a:extLst>
              <a:ext uri="{FF2B5EF4-FFF2-40B4-BE49-F238E27FC236}">
                <a16:creationId xmlns:a16="http://schemas.microsoft.com/office/drawing/2014/main" id="{738E37B3-2A85-43A2-9429-43407191D361}"/>
              </a:ext>
            </a:extLst>
          </p:cNvPr>
          <p:cNvSpPr txBox="1">
            <a:spLocks/>
          </p:cNvSpPr>
          <p:nvPr/>
        </p:nvSpPr>
        <p:spPr>
          <a:xfrm>
            <a:off x="1687096" y="956919"/>
            <a:ext cx="9520158" cy="10492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a:lstStyle>
          <a:p>
            <a:pPr algn="ctr"/>
            <a:r>
              <a:rPr lang="en-GB" b="1" dirty="0" err="1"/>
              <a:t>Kompetensi</a:t>
            </a:r>
            <a:endParaRPr lang="en-GB" b="1" dirty="0"/>
          </a:p>
        </p:txBody>
      </p:sp>
    </p:spTree>
    <p:extLst>
      <p:ext uri="{BB962C8B-B14F-4D97-AF65-F5344CB8AC3E}">
        <p14:creationId xmlns:p14="http://schemas.microsoft.com/office/powerpoint/2010/main" val="414284998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45783-CD82-4D86-9F85-FEF2F492F706}"/>
              </a:ext>
            </a:extLst>
          </p:cNvPr>
          <p:cNvSpPr>
            <a:spLocks noGrp="1"/>
          </p:cNvSpPr>
          <p:nvPr>
            <p:ph type="title"/>
          </p:nvPr>
        </p:nvSpPr>
        <p:spPr>
          <a:xfrm>
            <a:off x="527550" y="2906729"/>
            <a:ext cx="3272093" cy="653217"/>
          </a:xfrm>
        </p:spPr>
        <p:txBody>
          <a:bodyPr anchor="t">
            <a:normAutofit fontScale="90000"/>
          </a:bodyPr>
          <a:lstStyle/>
          <a:p>
            <a:r>
              <a:rPr lang="en-US" b="1" dirty="0"/>
              <a:t>Latihan</a:t>
            </a:r>
            <a:endParaRPr lang="en-GB" b="1" dirty="0"/>
          </a:p>
        </p:txBody>
      </p:sp>
      <p:graphicFrame>
        <p:nvGraphicFramePr>
          <p:cNvPr id="5" name="Content Placeholder 2">
            <a:extLst>
              <a:ext uri="{FF2B5EF4-FFF2-40B4-BE49-F238E27FC236}">
                <a16:creationId xmlns:a16="http://schemas.microsoft.com/office/drawing/2014/main" id="{D8AA8C6B-9BFA-FF2F-0D6D-6451F19C9291}"/>
              </a:ext>
            </a:extLst>
          </p:cNvPr>
          <p:cNvGraphicFramePr>
            <a:graphicFrameLocks noGrp="1"/>
          </p:cNvGraphicFramePr>
          <p:nvPr>
            <p:ph idx="1"/>
            <p:extLst>
              <p:ext uri="{D42A27DB-BD31-4B8C-83A1-F6EECF244321}">
                <p14:modId xmlns:p14="http://schemas.microsoft.com/office/powerpoint/2010/main" val="3170315732"/>
              </p:ext>
            </p:extLst>
          </p:nvPr>
        </p:nvGraphicFramePr>
        <p:xfrm>
          <a:off x="3799643" y="803275"/>
          <a:ext cx="7255707" cy="4637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858735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49233-47C3-4BCA-A683-29F0273457B3}"/>
              </a:ext>
            </a:extLst>
          </p:cNvPr>
          <p:cNvSpPr>
            <a:spLocks noGrp="1"/>
          </p:cNvSpPr>
          <p:nvPr>
            <p:ph type="title"/>
          </p:nvPr>
        </p:nvSpPr>
        <p:spPr>
          <a:xfrm>
            <a:off x="1451580" y="2303047"/>
            <a:ext cx="1815404" cy="972813"/>
          </a:xfrm>
        </p:spPr>
        <p:txBody>
          <a:bodyPr anchor="t">
            <a:normAutofit/>
          </a:bodyPr>
          <a:lstStyle/>
          <a:p>
            <a:r>
              <a:rPr lang="en-US" b="1" dirty="0"/>
              <a:t>Latihan</a:t>
            </a:r>
            <a:endParaRPr lang="en-GB" b="1" dirty="0"/>
          </a:p>
        </p:txBody>
      </p:sp>
      <p:graphicFrame>
        <p:nvGraphicFramePr>
          <p:cNvPr id="5" name="Content Placeholder 2">
            <a:extLst>
              <a:ext uri="{FF2B5EF4-FFF2-40B4-BE49-F238E27FC236}">
                <a16:creationId xmlns:a16="http://schemas.microsoft.com/office/drawing/2014/main" id="{502DED5F-A740-E03D-FE76-ED3AD1CD111C}"/>
              </a:ext>
            </a:extLst>
          </p:cNvPr>
          <p:cNvGraphicFramePr>
            <a:graphicFrameLocks noGrp="1"/>
          </p:cNvGraphicFramePr>
          <p:nvPr>
            <p:ph idx="1"/>
            <p:extLst>
              <p:ext uri="{D42A27DB-BD31-4B8C-83A1-F6EECF244321}">
                <p14:modId xmlns:p14="http://schemas.microsoft.com/office/powerpoint/2010/main" val="2845887891"/>
              </p:ext>
            </p:extLst>
          </p:nvPr>
        </p:nvGraphicFramePr>
        <p:xfrm>
          <a:off x="3835153" y="803275"/>
          <a:ext cx="7575392" cy="4637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1722963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86458D-8747-445E-B79C-33E36FA23427}"/>
              </a:ext>
            </a:extLst>
          </p:cNvPr>
          <p:cNvSpPr>
            <a:spLocks noGrp="1"/>
          </p:cNvSpPr>
          <p:nvPr>
            <p:ph type="title"/>
          </p:nvPr>
        </p:nvSpPr>
        <p:spPr>
          <a:xfrm>
            <a:off x="893523" y="804519"/>
            <a:ext cx="3160501" cy="4431360"/>
          </a:xfrm>
        </p:spPr>
        <p:txBody>
          <a:bodyPr anchor="ctr">
            <a:normAutofit/>
          </a:bodyPr>
          <a:lstStyle/>
          <a:p>
            <a:r>
              <a:rPr lang="en-GB" b="1" dirty="0" err="1"/>
              <a:t>Isu</a:t>
            </a:r>
            <a:r>
              <a:rPr lang="en-GB" b="1" dirty="0"/>
              <a:t> Dan </a:t>
            </a:r>
            <a:r>
              <a:rPr lang="en-GB" b="1" dirty="0" err="1"/>
              <a:t>Cabaran</a:t>
            </a:r>
            <a:r>
              <a:rPr lang="en-GB" b="1" dirty="0"/>
              <a:t> </a:t>
            </a:r>
            <a:r>
              <a:rPr lang="en-GB" b="1" dirty="0" err="1"/>
              <a:t>Pertanian</a:t>
            </a:r>
            <a:endParaRPr lang="en-GB" b="1" dirty="0"/>
          </a:p>
        </p:txBody>
      </p:sp>
      <p:sp>
        <p:nvSpPr>
          <p:cNvPr id="5" name="Content Placeholder 4">
            <a:extLst>
              <a:ext uri="{FF2B5EF4-FFF2-40B4-BE49-F238E27FC236}">
                <a16:creationId xmlns:a16="http://schemas.microsoft.com/office/drawing/2014/main" id="{14867286-0B15-4B39-BC74-ACD1186872BF}"/>
              </a:ext>
            </a:extLst>
          </p:cNvPr>
          <p:cNvSpPr>
            <a:spLocks noGrp="1"/>
          </p:cNvSpPr>
          <p:nvPr>
            <p:ph idx="1"/>
          </p:nvPr>
        </p:nvSpPr>
        <p:spPr>
          <a:xfrm>
            <a:off x="4637863" y="804520"/>
            <a:ext cx="7175764" cy="5669852"/>
          </a:xfrm>
        </p:spPr>
        <p:txBody>
          <a:bodyPr anchor="ctr">
            <a:normAutofit fontScale="92500" lnSpcReduction="20000"/>
          </a:bodyPr>
          <a:lstStyle/>
          <a:p>
            <a:pPr>
              <a:lnSpc>
                <a:spcPct val="110000"/>
              </a:lnSpc>
            </a:pPr>
            <a:r>
              <a:rPr lang="en-GB" dirty="0"/>
              <a:t>Kurang </a:t>
            </a:r>
            <a:r>
              <a:rPr lang="en-GB" dirty="0" err="1"/>
              <a:t>penglibatan</a:t>
            </a:r>
            <a:r>
              <a:rPr lang="en-GB" dirty="0"/>
              <a:t> </a:t>
            </a:r>
            <a:r>
              <a:rPr lang="en-GB" dirty="0" err="1"/>
              <a:t>belia</a:t>
            </a:r>
            <a:r>
              <a:rPr lang="en-GB" dirty="0"/>
              <a:t> </a:t>
            </a:r>
            <a:r>
              <a:rPr lang="en-GB" dirty="0" err="1"/>
              <a:t>dalam</a:t>
            </a:r>
            <a:r>
              <a:rPr lang="en-GB" dirty="0"/>
              <a:t> </a:t>
            </a:r>
            <a:r>
              <a:rPr lang="en-GB" dirty="0" err="1"/>
              <a:t>sektor</a:t>
            </a:r>
            <a:r>
              <a:rPr lang="en-GB" dirty="0"/>
              <a:t> </a:t>
            </a:r>
            <a:r>
              <a:rPr lang="en-GB" dirty="0" err="1"/>
              <a:t>pertanian</a:t>
            </a:r>
            <a:endParaRPr lang="en-GB" dirty="0"/>
          </a:p>
          <a:p>
            <a:pPr>
              <a:lnSpc>
                <a:spcPct val="110000"/>
              </a:lnSpc>
            </a:pPr>
            <a:r>
              <a:rPr lang="en-GB" dirty="0" err="1"/>
              <a:t>Kebergantungan</a:t>
            </a:r>
            <a:r>
              <a:rPr lang="en-GB" dirty="0"/>
              <a:t> </a:t>
            </a:r>
            <a:r>
              <a:rPr lang="en-GB" dirty="0" err="1"/>
              <a:t>kepada</a:t>
            </a:r>
            <a:r>
              <a:rPr lang="en-GB" dirty="0"/>
              <a:t> </a:t>
            </a:r>
            <a:r>
              <a:rPr lang="en-GB" dirty="0" err="1"/>
              <a:t>barang</a:t>
            </a:r>
            <a:r>
              <a:rPr lang="en-GB" dirty="0"/>
              <a:t> import</a:t>
            </a:r>
          </a:p>
          <a:p>
            <a:pPr>
              <a:lnSpc>
                <a:spcPct val="110000"/>
              </a:lnSpc>
            </a:pPr>
            <a:r>
              <a:rPr lang="en-GB" dirty="0" err="1"/>
              <a:t>Perubahan</a:t>
            </a:r>
            <a:r>
              <a:rPr lang="en-GB" dirty="0"/>
              <a:t> </a:t>
            </a:r>
            <a:r>
              <a:rPr lang="en-GB" dirty="0" err="1"/>
              <a:t>cuaca</a:t>
            </a:r>
            <a:r>
              <a:rPr lang="en-GB" dirty="0"/>
              <a:t> dan </a:t>
            </a:r>
            <a:r>
              <a:rPr lang="en-GB" dirty="0" err="1"/>
              <a:t>bencana</a:t>
            </a:r>
            <a:r>
              <a:rPr lang="en-GB" dirty="0"/>
              <a:t> </a:t>
            </a:r>
            <a:r>
              <a:rPr lang="en-GB" dirty="0" err="1"/>
              <a:t>alam</a:t>
            </a:r>
            <a:r>
              <a:rPr lang="en-GB" dirty="0"/>
              <a:t> (</a:t>
            </a:r>
            <a:r>
              <a:rPr lang="en-GB" dirty="0" err="1"/>
              <a:t>banjir</a:t>
            </a:r>
            <a:r>
              <a:rPr lang="en-GB" dirty="0"/>
              <a:t>, </a:t>
            </a:r>
            <a:r>
              <a:rPr lang="en-GB" dirty="0" err="1"/>
              <a:t>kemarau</a:t>
            </a:r>
            <a:r>
              <a:rPr lang="en-GB" dirty="0"/>
              <a:t>)</a:t>
            </a:r>
          </a:p>
          <a:p>
            <a:pPr>
              <a:lnSpc>
                <a:spcPct val="110000"/>
              </a:lnSpc>
            </a:pPr>
            <a:r>
              <a:rPr lang="en-GB" dirty="0" err="1"/>
              <a:t>Kemelesetan</a:t>
            </a:r>
            <a:r>
              <a:rPr lang="en-GB" dirty="0"/>
              <a:t> </a:t>
            </a:r>
            <a:r>
              <a:rPr lang="en-GB" dirty="0" err="1"/>
              <a:t>ekonomi</a:t>
            </a:r>
            <a:endParaRPr lang="en-GB" dirty="0"/>
          </a:p>
          <a:p>
            <a:pPr>
              <a:lnSpc>
                <a:spcPct val="110000"/>
              </a:lnSpc>
            </a:pPr>
            <a:r>
              <a:rPr lang="en-GB" dirty="0" err="1"/>
              <a:t>Kekurangan</a:t>
            </a:r>
            <a:r>
              <a:rPr lang="en-GB" dirty="0"/>
              <a:t> </a:t>
            </a:r>
            <a:r>
              <a:rPr lang="en-GB" dirty="0" err="1"/>
              <a:t>ilmu</a:t>
            </a:r>
            <a:r>
              <a:rPr lang="en-GB" dirty="0"/>
              <a:t> </a:t>
            </a:r>
            <a:r>
              <a:rPr lang="en-GB" dirty="0" err="1"/>
              <a:t>pengetahuan</a:t>
            </a:r>
            <a:r>
              <a:rPr lang="en-GB" dirty="0"/>
              <a:t> </a:t>
            </a:r>
            <a:r>
              <a:rPr lang="en-GB" dirty="0" err="1"/>
              <a:t>mengenai</a:t>
            </a:r>
            <a:r>
              <a:rPr lang="en-GB" dirty="0"/>
              <a:t> </a:t>
            </a:r>
            <a:r>
              <a:rPr lang="en-GB" dirty="0" err="1"/>
              <a:t>pertanian</a:t>
            </a:r>
            <a:endParaRPr lang="en-GB" dirty="0"/>
          </a:p>
          <a:p>
            <a:pPr>
              <a:lnSpc>
                <a:spcPct val="110000"/>
              </a:lnSpc>
            </a:pPr>
            <a:r>
              <a:rPr lang="en-GB" dirty="0" err="1"/>
              <a:t>Kenaikan</a:t>
            </a:r>
            <a:r>
              <a:rPr lang="en-GB" dirty="0"/>
              <a:t> </a:t>
            </a:r>
            <a:r>
              <a:rPr lang="en-GB" dirty="0" err="1"/>
              <a:t>harga</a:t>
            </a:r>
            <a:r>
              <a:rPr lang="en-GB" dirty="0"/>
              <a:t> </a:t>
            </a:r>
            <a:r>
              <a:rPr lang="en-GB" dirty="0" err="1"/>
              <a:t>barang</a:t>
            </a:r>
            <a:r>
              <a:rPr lang="en-GB" dirty="0"/>
              <a:t> yang </a:t>
            </a:r>
            <a:r>
              <a:rPr lang="en-GB" dirty="0" err="1"/>
              <a:t>menyumbang</a:t>
            </a:r>
            <a:r>
              <a:rPr lang="en-GB" dirty="0"/>
              <a:t> </a:t>
            </a:r>
            <a:r>
              <a:rPr lang="en-GB" dirty="0" err="1"/>
              <a:t>kepada</a:t>
            </a:r>
            <a:r>
              <a:rPr lang="en-GB" dirty="0"/>
              <a:t> kos </a:t>
            </a:r>
            <a:r>
              <a:rPr lang="en-GB" dirty="0" err="1"/>
              <a:t>pengurusan</a:t>
            </a:r>
            <a:r>
              <a:rPr lang="en-GB" dirty="0"/>
              <a:t> yang </a:t>
            </a:r>
            <a:r>
              <a:rPr lang="en-GB" dirty="0" err="1"/>
              <a:t>tinggi</a:t>
            </a:r>
            <a:endParaRPr lang="en-GB" dirty="0"/>
          </a:p>
          <a:p>
            <a:pPr>
              <a:lnSpc>
                <a:spcPct val="110000"/>
              </a:lnSpc>
            </a:pPr>
            <a:r>
              <a:rPr lang="en-GB" dirty="0" err="1"/>
              <a:t>Ketidakstabilan</a:t>
            </a:r>
            <a:r>
              <a:rPr lang="en-GB" dirty="0"/>
              <a:t> </a:t>
            </a:r>
            <a:r>
              <a:rPr lang="en-GB" dirty="0" err="1"/>
              <a:t>harga</a:t>
            </a:r>
            <a:endParaRPr lang="en-GB" dirty="0"/>
          </a:p>
          <a:p>
            <a:pPr>
              <a:lnSpc>
                <a:spcPct val="110000"/>
              </a:lnSpc>
            </a:pPr>
            <a:r>
              <a:rPr lang="en-GB" dirty="0" err="1"/>
              <a:t>Kekurangan</a:t>
            </a:r>
            <a:r>
              <a:rPr lang="en-GB" dirty="0"/>
              <a:t> </a:t>
            </a:r>
            <a:r>
              <a:rPr lang="en-GB" dirty="0" err="1"/>
              <a:t>teknologi</a:t>
            </a:r>
            <a:r>
              <a:rPr lang="en-GB" dirty="0"/>
              <a:t> </a:t>
            </a:r>
            <a:r>
              <a:rPr lang="en-GB" dirty="0" err="1"/>
              <a:t>setaraf</a:t>
            </a:r>
            <a:r>
              <a:rPr lang="en-GB" dirty="0"/>
              <a:t> negara </a:t>
            </a:r>
            <a:r>
              <a:rPr lang="en-GB" dirty="0" err="1"/>
              <a:t>maju</a:t>
            </a:r>
            <a:endParaRPr lang="en-GB" dirty="0"/>
          </a:p>
          <a:p>
            <a:pPr>
              <a:lnSpc>
                <a:spcPct val="110000"/>
              </a:lnSpc>
            </a:pPr>
            <a:r>
              <a:rPr lang="en-GB" dirty="0" err="1"/>
              <a:t>Ganguan</a:t>
            </a:r>
            <a:r>
              <a:rPr lang="en-GB" dirty="0"/>
              <a:t> </a:t>
            </a:r>
            <a:r>
              <a:rPr lang="en-GB" dirty="0" err="1"/>
              <a:t>biodiversiti</a:t>
            </a:r>
            <a:endParaRPr lang="en-GB" dirty="0"/>
          </a:p>
          <a:p>
            <a:pPr>
              <a:lnSpc>
                <a:spcPct val="110000"/>
              </a:lnSpc>
            </a:pPr>
            <a:endParaRPr lang="en-GB" dirty="0"/>
          </a:p>
        </p:txBody>
      </p:sp>
    </p:spTree>
    <p:extLst>
      <p:ext uri="{BB962C8B-B14F-4D97-AF65-F5344CB8AC3E}">
        <p14:creationId xmlns:p14="http://schemas.microsoft.com/office/powerpoint/2010/main" val="182515687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CBF0425-AA49-4AC1-A0CE-F21334438D54}"/>
              </a:ext>
            </a:extLst>
          </p:cNvPr>
          <p:cNvSpPr>
            <a:spLocks noGrp="1"/>
          </p:cNvSpPr>
          <p:nvPr>
            <p:ph type="title"/>
          </p:nvPr>
        </p:nvSpPr>
        <p:spPr>
          <a:xfrm>
            <a:off x="346229" y="1600199"/>
            <a:ext cx="4077213" cy="4297680"/>
          </a:xfrm>
        </p:spPr>
        <p:txBody>
          <a:bodyPr anchor="ctr">
            <a:normAutofit/>
          </a:bodyPr>
          <a:lstStyle/>
          <a:p>
            <a:r>
              <a:rPr lang="en-GB" b="1" dirty="0" err="1"/>
              <a:t>Komitmen</a:t>
            </a:r>
            <a:r>
              <a:rPr lang="en-GB" b="1" dirty="0"/>
              <a:t> Dan </a:t>
            </a:r>
            <a:r>
              <a:rPr lang="en-GB" b="1" dirty="0" err="1"/>
              <a:t>Kesediaan</a:t>
            </a:r>
            <a:r>
              <a:rPr lang="en-GB" b="1" dirty="0"/>
              <a:t> </a:t>
            </a:r>
            <a:r>
              <a:rPr lang="en-GB" b="1" dirty="0" err="1"/>
              <a:t>Pegawai</a:t>
            </a:r>
            <a:endParaRPr lang="en-GB" b="1" dirty="0"/>
          </a:p>
        </p:txBody>
      </p:sp>
      <p:sp>
        <p:nvSpPr>
          <p:cNvPr id="5" name="Content Placeholder 4">
            <a:extLst>
              <a:ext uri="{FF2B5EF4-FFF2-40B4-BE49-F238E27FC236}">
                <a16:creationId xmlns:a16="http://schemas.microsoft.com/office/drawing/2014/main" id="{C1F30F84-766F-49A5-B4AB-76BB0A9CBE8B}"/>
              </a:ext>
            </a:extLst>
          </p:cNvPr>
          <p:cNvSpPr>
            <a:spLocks noGrp="1"/>
          </p:cNvSpPr>
          <p:nvPr>
            <p:ph idx="1"/>
          </p:nvPr>
        </p:nvSpPr>
        <p:spPr>
          <a:xfrm>
            <a:off x="3888419" y="870012"/>
            <a:ext cx="7957352" cy="5921497"/>
          </a:xfrm>
        </p:spPr>
        <p:txBody>
          <a:bodyPr anchor="t">
            <a:normAutofit/>
          </a:bodyPr>
          <a:lstStyle/>
          <a:p>
            <a:pPr algn="just">
              <a:lnSpc>
                <a:spcPct val="110000"/>
              </a:lnSpc>
            </a:pPr>
            <a:r>
              <a:rPr lang="en-GB" sz="2000" dirty="0" err="1"/>
              <a:t>Nisbah</a:t>
            </a:r>
            <a:r>
              <a:rPr lang="en-GB" sz="2000" dirty="0"/>
              <a:t> </a:t>
            </a:r>
            <a:r>
              <a:rPr lang="en-GB" sz="2000" dirty="0" err="1"/>
              <a:t>pegawai</a:t>
            </a:r>
            <a:r>
              <a:rPr lang="en-GB" sz="2000" dirty="0"/>
              <a:t> </a:t>
            </a:r>
            <a:r>
              <a:rPr lang="en-GB" sz="2000" dirty="0" err="1"/>
              <a:t>pengembangan</a:t>
            </a:r>
            <a:r>
              <a:rPr lang="en-GB" sz="2000" dirty="0"/>
              <a:t> </a:t>
            </a:r>
            <a:r>
              <a:rPr lang="en-GB" sz="2000" dirty="0" err="1"/>
              <a:t>dengan</a:t>
            </a:r>
            <a:r>
              <a:rPr lang="en-GB" sz="2000" dirty="0"/>
              <a:t> </a:t>
            </a:r>
            <a:r>
              <a:rPr lang="en-GB" sz="2000" dirty="0" err="1"/>
              <a:t>jumlah</a:t>
            </a:r>
            <a:r>
              <a:rPr lang="en-GB" sz="2000" dirty="0"/>
              <a:t> </a:t>
            </a:r>
            <a:r>
              <a:rPr lang="en-GB" sz="2000" dirty="0" err="1"/>
              <a:t>petani</a:t>
            </a:r>
            <a:r>
              <a:rPr lang="en-GB" sz="2000" dirty="0"/>
              <a:t> di </a:t>
            </a:r>
            <a:r>
              <a:rPr lang="en-GB" sz="2000" dirty="0" err="1"/>
              <a:t>sesuatu</a:t>
            </a:r>
            <a:r>
              <a:rPr lang="en-GB" sz="2000" dirty="0"/>
              <a:t> </a:t>
            </a:r>
            <a:r>
              <a:rPr lang="en-GB" sz="2000" dirty="0" err="1"/>
              <a:t>kawasan</a:t>
            </a:r>
            <a:r>
              <a:rPr lang="en-GB" sz="2000" dirty="0"/>
              <a:t> </a:t>
            </a:r>
            <a:r>
              <a:rPr lang="en-GB" sz="2000" dirty="0" err="1"/>
              <a:t>perlulah</a:t>
            </a:r>
            <a:r>
              <a:rPr lang="en-GB" sz="2000" dirty="0"/>
              <a:t> </a:t>
            </a:r>
            <a:r>
              <a:rPr lang="en-GB" sz="2000" dirty="0" err="1"/>
              <a:t>diambilkira</a:t>
            </a:r>
            <a:r>
              <a:rPr lang="en-GB" sz="2000" dirty="0"/>
              <a:t> </a:t>
            </a:r>
            <a:r>
              <a:rPr lang="en-GB" sz="2000" dirty="0" err="1"/>
              <a:t>sekiranya</a:t>
            </a:r>
            <a:r>
              <a:rPr lang="en-GB" sz="2000" dirty="0"/>
              <a:t> </a:t>
            </a:r>
            <a:r>
              <a:rPr lang="en-GB" sz="2000" dirty="0" err="1"/>
              <a:t>matlamat</a:t>
            </a:r>
            <a:r>
              <a:rPr lang="en-GB" sz="2000" dirty="0"/>
              <a:t> </a:t>
            </a:r>
            <a:r>
              <a:rPr lang="en-GB" sz="2000" dirty="0" err="1"/>
              <a:t>pengembangan</a:t>
            </a:r>
            <a:r>
              <a:rPr lang="en-GB" sz="2000" dirty="0"/>
              <a:t> </a:t>
            </a:r>
            <a:r>
              <a:rPr lang="en-GB" sz="2000" dirty="0" err="1"/>
              <a:t>iaitu</a:t>
            </a:r>
            <a:r>
              <a:rPr lang="en-GB" sz="2000" dirty="0"/>
              <a:t> </a:t>
            </a:r>
            <a:r>
              <a:rPr lang="en-GB" sz="2000" dirty="0" err="1"/>
              <a:t>pemindahan</a:t>
            </a:r>
            <a:r>
              <a:rPr lang="en-GB" sz="2000" dirty="0"/>
              <a:t> </a:t>
            </a:r>
            <a:r>
              <a:rPr lang="en-GB" sz="2000" dirty="0" err="1"/>
              <a:t>teknologi</a:t>
            </a:r>
            <a:r>
              <a:rPr lang="en-GB" sz="2000" dirty="0"/>
              <a:t> dan </a:t>
            </a:r>
            <a:r>
              <a:rPr lang="en-GB" sz="2000" dirty="0" err="1"/>
              <a:t>pembangunan</a:t>
            </a:r>
            <a:r>
              <a:rPr lang="en-GB" sz="2000" dirty="0"/>
              <a:t> modal </a:t>
            </a:r>
            <a:r>
              <a:rPr lang="en-GB" sz="2000" dirty="0" err="1"/>
              <a:t>insan</a:t>
            </a:r>
            <a:r>
              <a:rPr lang="en-GB" sz="2000" dirty="0"/>
              <a:t> </a:t>
            </a:r>
            <a:r>
              <a:rPr lang="en-GB" sz="2000" dirty="0" err="1"/>
              <a:t>ingin</a:t>
            </a:r>
            <a:r>
              <a:rPr lang="en-GB" sz="2000" dirty="0"/>
              <a:t> </a:t>
            </a:r>
            <a:r>
              <a:rPr lang="en-GB" sz="2000" dirty="0" err="1"/>
              <a:t>dilakukan</a:t>
            </a:r>
            <a:r>
              <a:rPr lang="en-GB" sz="2000" dirty="0"/>
              <a:t> </a:t>
            </a:r>
            <a:r>
              <a:rPr lang="en-GB" sz="2000" dirty="0" err="1"/>
              <a:t>secara</a:t>
            </a:r>
            <a:r>
              <a:rPr lang="en-GB" sz="2000" dirty="0"/>
              <a:t> </a:t>
            </a:r>
            <a:r>
              <a:rPr lang="en-GB" sz="2000" dirty="0" err="1"/>
              <a:t>berkesan</a:t>
            </a:r>
            <a:r>
              <a:rPr lang="en-GB" sz="2000" dirty="0"/>
              <a:t>. </a:t>
            </a:r>
          </a:p>
          <a:p>
            <a:pPr algn="just">
              <a:lnSpc>
                <a:spcPct val="110000"/>
              </a:lnSpc>
            </a:pPr>
            <a:endParaRPr lang="en-GB" sz="2000" dirty="0"/>
          </a:p>
          <a:p>
            <a:pPr algn="just">
              <a:lnSpc>
                <a:spcPct val="110000"/>
              </a:lnSpc>
            </a:pPr>
            <a:r>
              <a:rPr lang="en-GB" sz="2000" dirty="0" err="1"/>
              <a:t>Penempatan</a:t>
            </a:r>
            <a:r>
              <a:rPr lang="en-GB" sz="2000" dirty="0"/>
              <a:t> dan </a:t>
            </a:r>
            <a:r>
              <a:rPr lang="en-GB" sz="2000" dirty="0" err="1"/>
              <a:t>pengagihan</a:t>
            </a:r>
            <a:r>
              <a:rPr lang="en-GB" sz="2000" dirty="0"/>
              <a:t> </a:t>
            </a:r>
            <a:r>
              <a:rPr lang="en-GB" sz="2000" dirty="0" err="1"/>
              <a:t>pegawai</a:t>
            </a:r>
            <a:r>
              <a:rPr lang="en-GB" sz="2000" dirty="0"/>
              <a:t> di </a:t>
            </a:r>
            <a:r>
              <a:rPr lang="en-GB" sz="2000" dirty="0" err="1"/>
              <a:t>sesuatu</a:t>
            </a:r>
            <a:r>
              <a:rPr lang="en-GB" sz="2000" dirty="0"/>
              <a:t> </a:t>
            </a:r>
            <a:r>
              <a:rPr lang="en-GB" sz="2000" dirty="0" err="1"/>
              <a:t>kawasan</a:t>
            </a:r>
            <a:r>
              <a:rPr lang="en-GB" sz="2000" dirty="0"/>
              <a:t>, </a:t>
            </a:r>
            <a:r>
              <a:rPr lang="en-GB" sz="2000" dirty="0" err="1"/>
              <a:t>tempoh</a:t>
            </a:r>
            <a:r>
              <a:rPr lang="en-GB" sz="2000" dirty="0"/>
              <a:t> </a:t>
            </a:r>
            <a:r>
              <a:rPr lang="en-GB" sz="2000" dirty="0" err="1"/>
              <a:t>perkhidmatan</a:t>
            </a:r>
            <a:r>
              <a:rPr lang="en-GB" sz="2000" dirty="0"/>
              <a:t> </a:t>
            </a:r>
            <a:r>
              <a:rPr lang="en-GB" sz="2000" dirty="0" err="1"/>
              <a:t>perlu</a:t>
            </a:r>
            <a:r>
              <a:rPr lang="en-GB" sz="2000" dirty="0"/>
              <a:t> </a:t>
            </a:r>
            <a:r>
              <a:rPr lang="en-GB" sz="2000" dirty="0" err="1"/>
              <a:t>dilakukan</a:t>
            </a:r>
            <a:r>
              <a:rPr lang="en-GB" sz="2000" dirty="0"/>
              <a:t> </a:t>
            </a:r>
            <a:r>
              <a:rPr lang="en-GB" sz="2000" dirty="0" err="1"/>
              <a:t>dengan</a:t>
            </a:r>
            <a:r>
              <a:rPr lang="en-GB" sz="2000" dirty="0"/>
              <a:t> </a:t>
            </a:r>
            <a:r>
              <a:rPr lang="en-GB" sz="2000" dirty="0" err="1"/>
              <a:t>teliti</a:t>
            </a:r>
            <a:r>
              <a:rPr lang="en-GB" sz="2000" dirty="0"/>
              <a:t> </a:t>
            </a:r>
            <a:r>
              <a:rPr lang="en-GB" sz="2000" dirty="0" err="1"/>
              <a:t>mengikut</a:t>
            </a:r>
            <a:r>
              <a:rPr lang="en-GB" sz="2000" dirty="0"/>
              <a:t> </a:t>
            </a:r>
            <a:r>
              <a:rPr lang="en-GB" sz="2000" dirty="0" err="1"/>
              <a:t>keperluan</a:t>
            </a:r>
            <a:r>
              <a:rPr lang="en-GB" sz="2000" dirty="0"/>
              <a:t> oleh </a:t>
            </a:r>
            <a:r>
              <a:rPr lang="en-GB" sz="2000" dirty="0" err="1"/>
              <a:t>pihak</a:t>
            </a:r>
            <a:r>
              <a:rPr lang="en-GB" sz="2000" dirty="0"/>
              <a:t> </a:t>
            </a:r>
            <a:r>
              <a:rPr lang="en-GB" sz="2000" dirty="0" err="1"/>
              <a:t>pengurusan</a:t>
            </a:r>
            <a:r>
              <a:rPr lang="en-GB" sz="2000" dirty="0"/>
              <a:t>.</a:t>
            </a:r>
          </a:p>
          <a:p>
            <a:pPr algn="just">
              <a:lnSpc>
                <a:spcPct val="110000"/>
              </a:lnSpc>
            </a:pPr>
            <a:endParaRPr lang="en-GB" sz="2000" dirty="0"/>
          </a:p>
          <a:p>
            <a:pPr algn="just">
              <a:lnSpc>
                <a:spcPct val="110000"/>
              </a:lnSpc>
            </a:pPr>
            <a:r>
              <a:rPr lang="en-GB" sz="2000" dirty="0" err="1"/>
              <a:t>Sebolehnya</a:t>
            </a:r>
            <a:r>
              <a:rPr lang="en-GB" sz="2000" dirty="0"/>
              <a:t> </a:t>
            </a:r>
            <a:r>
              <a:rPr lang="en-GB" sz="2000" dirty="0" err="1"/>
              <a:t>pegawai</a:t>
            </a:r>
            <a:r>
              <a:rPr lang="en-GB" sz="2000" dirty="0"/>
              <a:t> </a:t>
            </a:r>
            <a:r>
              <a:rPr lang="en-GB" sz="2000" dirty="0" err="1"/>
              <a:t>pengembangan</a:t>
            </a:r>
            <a:r>
              <a:rPr lang="en-GB" sz="2000" dirty="0"/>
              <a:t> </a:t>
            </a:r>
            <a:r>
              <a:rPr lang="en-GB" sz="2000" dirty="0" err="1"/>
              <a:t>perlu</a:t>
            </a:r>
            <a:r>
              <a:rPr lang="en-GB" sz="2000" dirty="0"/>
              <a:t> </a:t>
            </a:r>
            <a:r>
              <a:rPr lang="en-GB" sz="2000" dirty="0" err="1"/>
              <a:t>tinggal</a:t>
            </a:r>
            <a:r>
              <a:rPr lang="en-GB" sz="2000" dirty="0"/>
              <a:t>, </a:t>
            </a:r>
            <a:r>
              <a:rPr lang="en-GB" sz="2000" dirty="0" err="1"/>
              <a:t>belajar</a:t>
            </a:r>
            <a:r>
              <a:rPr lang="en-GB" sz="2000" dirty="0"/>
              <a:t> dan </a:t>
            </a:r>
            <a:r>
              <a:rPr lang="en-GB" sz="2000" dirty="0" err="1"/>
              <a:t>menjalani</a:t>
            </a:r>
            <a:r>
              <a:rPr lang="en-GB" sz="2000" dirty="0"/>
              <a:t> </a:t>
            </a:r>
            <a:r>
              <a:rPr lang="en-GB" sz="2000" dirty="0" err="1"/>
              <a:t>hidup</a:t>
            </a:r>
            <a:r>
              <a:rPr lang="en-GB" sz="2000" dirty="0"/>
              <a:t> </a:t>
            </a:r>
            <a:r>
              <a:rPr lang="en-GB" sz="2000" dirty="0" err="1"/>
              <a:t>bersama</a:t>
            </a:r>
            <a:r>
              <a:rPr lang="en-GB" sz="2000" dirty="0"/>
              <a:t> </a:t>
            </a:r>
            <a:r>
              <a:rPr lang="en-GB" sz="2000" dirty="0" err="1"/>
              <a:t>masyarakat</a:t>
            </a:r>
            <a:r>
              <a:rPr lang="en-GB" sz="2000" dirty="0"/>
              <a:t> </a:t>
            </a:r>
            <a:r>
              <a:rPr lang="en-GB" sz="2000" dirty="0" err="1"/>
              <a:t>petani</a:t>
            </a:r>
            <a:r>
              <a:rPr lang="en-GB" sz="2000" dirty="0"/>
              <a:t> </a:t>
            </a:r>
            <a:r>
              <a:rPr lang="en-GB" sz="2000" dirty="0" err="1"/>
              <a:t>setempat</a:t>
            </a:r>
            <a:r>
              <a:rPr lang="en-GB" sz="2000" dirty="0"/>
              <a:t> </a:t>
            </a:r>
            <a:r>
              <a:rPr lang="en-GB" sz="2000" dirty="0" err="1"/>
              <a:t>supaya</a:t>
            </a:r>
            <a:r>
              <a:rPr lang="en-GB" sz="2000" dirty="0"/>
              <a:t> </a:t>
            </a:r>
            <a:r>
              <a:rPr lang="en-GB" sz="2000" dirty="0" err="1"/>
              <a:t>mereka</a:t>
            </a:r>
            <a:r>
              <a:rPr lang="en-GB" sz="2000" dirty="0"/>
              <a:t> </a:t>
            </a:r>
            <a:r>
              <a:rPr lang="en-GB" sz="2000" dirty="0" err="1"/>
              <a:t>menjadi</a:t>
            </a:r>
            <a:r>
              <a:rPr lang="en-GB" sz="2000" dirty="0"/>
              <a:t> </a:t>
            </a:r>
            <a:r>
              <a:rPr lang="en-GB" sz="2000" dirty="0" err="1"/>
              <a:t>agen</a:t>
            </a:r>
            <a:r>
              <a:rPr lang="en-GB" sz="2000" dirty="0"/>
              <a:t> </a:t>
            </a:r>
            <a:r>
              <a:rPr lang="en-GB" sz="2000" dirty="0" err="1"/>
              <a:t>perubahan</a:t>
            </a:r>
            <a:r>
              <a:rPr lang="en-GB" sz="2000" dirty="0"/>
              <a:t> yang </a:t>
            </a:r>
            <a:r>
              <a:rPr lang="en-GB" sz="2000" dirty="0" err="1"/>
              <a:t>lebih</a:t>
            </a:r>
            <a:r>
              <a:rPr lang="en-GB" sz="2000" dirty="0"/>
              <a:t> </a:t>
            </a:r>
            <a:r>
              <a:rPr lang="en-GB" sz="2000" dirty="0" err="1"/>
              <a:t>peka</a:t>
            </a:r>
            <a:r>
              <a:rPr lang="en-GB" sz="2000" dirty="0"/>
              <a:t> </a:t>
            </a:r>
            <a:r>
              <a:rPr lang="en-GB" sz="2000" dirty="0" err="1"/>
              <a:t>dengan</a:t>
            </a:r>
            <a:r>
              <a:rPr lang="en-GB" sz="2000" dirty="0"/>
              <a:t> </a:t>
            </a:r>
            <a:r>
              <a:rPr lang="en-GB" sz="2000" dirty="0" err="1"/>
              <a:t>perubahan</a:t>
            </a:r>
            <a:r>
              <a:rPr lang="en-GB" sz="2000" dirty="0"/>
              <a:t> </a:t>
            </a:r>
            <a:r>
              <a:rPr lang="en-GB" sz="2000" dirty="0" err="1"/>
              <a:t>persekitaran</a:t>
            </a:r>
            <a:r>
              <a:rPr lang="en-GB" sz="2000" dirty="0"/>
              <a:t> dan </a:t>
            </a:r>
            <a:r>
              <a:rPr lang="en-GB" sz="2000" dirty="0" err="1"/>
              <a:t>keperluan</a:t>
            </a:r>
            <a:r>
              <a:rPr lang="en-GB" sz="2000" dirty="0"/>
              <a:t> </a:t>
            </a:r>
            <a:r>
              <a:rPr lang="en-GB" sz="2000" dirty="0" err="1"/>
              <a:t>petani</a:t>
            </a:r>
            <a:r>
              <a:rPr lang="en-GB" sz="2000" dirty="0"/>
              <a:t>.</a:t>
            </a:r>
          </a:p>
          <a:p>
            <a:pPr algn="just">
              <a:lnSpc>
                <a:spcPct val="110000"/>
              </a:lnSpc>
            </a:pPr>
            <a:endParaRPr lang="en-GB" sz="2000" dirty="0"/>
          </a:p>
        </p:txBody>
      </p:sp>
    </p:spTree>
    <p:extLst>
      <p:ext uri="{BB962C8B-B14F-4D97-AF65-F5344CB8AC3E}">
        <p14:creationId xmlns:p14="http://schemas.microsoft.com/office/powerpoint/2010/main" val="265926434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183E0-662F-4D4C-9FF7-886D4FDE5BC6}"/>
              </a:ext>
            </a:extLst>
          </p:cNvPr>
          <p:cNvSpPr>
            <a:spLocks noGrp="1"/>
          </p:cNvSpPr>
          <p:nvPr>
            <p:ph type="title"/>
          </p:nvPr>
        </p:nvSpPr>
        <p:spPr>
          <a:xfrm>
            <a:off x="8614504" y="1240076"/>
            <a:ext cx="2727813" cy="4584527"/>
          </a:xfrm>
        </p:spPr>
        <p:txBody>
          <a:bodyPr anchor="ctr">
            <a:normAutofit/>
          </a:bodyPr>
          <a:lstStyle/>
          <a:p>
            <a:r>
              <a:rPr lang="en-US" b="1" dirty="0" err="1"/>
              <a:t>Keperluan</a:t>
            </a:r>
            <a:r>
              <a:rPr lang="en-US" b="1" dirty="0"/>
              <a:t> Latihan</a:t>
            </a:r>
            <a:endParaRPr lang="en-GB" b="1" dirty="0"/>
          </a:p>
        </p:txBody>
      </p:sp>
      <p:sp>
        <p:nvSpPr>
          <p:cNvPr id="3" name="Content Placeholder 2">
            <a:extLst>
              <a:ext uri="{FF2B5EF4-FFF2-40B4-BE49-F238E27FC236}">
                <a16:creationId xmlns:a16="http://schemas.microsoft.com/office/drawing/2014/main" id="{C40A697F-C66A-411A-A0B9-0247A4E35B05}"/>
              </a:ext>
            </a:extLst>
          </p:cNvPr>
          <p:cNvSpPr>
            <a:spLocks noGrp="1"/>
          </p:cNvSpPr>
          <p:nvPr>
            <p:ph idx="1"/>
          </p:nvPr>
        </p:nvSpPr>
        <p:spPr>
          <a:xfrm>
            <a:off x="399495" y="939851"/>
            <a:ext cx="7803472" cy="4978298"/>
          </a:xfrm>
        </p:spPr>
        <p:txBody>
          <a:bodyPr anchor="t">
            <a:normAutofit/>
          </a:bodyPr>
          <a:lstStyle/>
          <a:p>
            <a:pPr algn="just">
              <a:lnSpc>
                <a:spcPct val="110000"/>
              </a:lnSpc>
            </a:pPr>
            <a:r>
              <a:rPr lang="en-GB" sz="2000" dirty="0" err="1"/>
              <a:t>Untuk</a:t>
            </a:r>
            <a:r>
              <a:rPr lang="en-GB" sz="2000" dirty="0"/>
              <a:t> </a:t>
            </a:r>
            <a:r>
              <a:rPr lang="en-GB" sz="2000" dirty="0" err="1"/>
              <a:t>mempertingkatkan</a:t>
            </a:r>
            <a:r>
              <a:rPr lang="en-GB" sz="2000" dirty="0"/>
              <a:t> </a:t>
            </a:r>
            <a:r>
              <a:rPr lang="en-GB" sz="2000" dirty="0" err="1"/>
              <a:t>kualiti</a:t>
            </a:r>
            <a:r>
              <a:rPr lang="en-GB" sz="2000" dirty="0"/>
              <a:t> </a:t>
            </a:r>
            <a:r>
              <a:rPr lang="en-GB" sz="2000" dirty="0" err="1"/>
              <a:t>seseorang</a:t>
            </a:r>
            <a:r>
              <a:rPr lang="en-GB" sz="2000" dirty="0"/>
              <a:t> </a:t>
            </a:r>
            <a:r>
              <a:rPr lang="en-GB" sz="2000" dirty="0" err="1"/>
              <a:t>pegawai</a:t>
            </a:r>
            <a:r>
              <a:rPr lang="en-GB" sz="2000" dirty="0"/>
              <a:t> </a:t>
            </a:r>
            <a:r>
              <a:rPr lang="en-GB" sz="2000" dirty="0" err="1"/>
              <a:t>pertanian</a:t>
            </a:r>
            <a:r>
              <a:rPr lang="en-GB" sz="2000" dirty="0"/>
              <a:t>, </a:t>
            </a:r>
            <a:r>
              <a:rPr lang="en-GB" sz="2000" dirty="0" err="1"/>
              <a:t>latihan</a:t>
            </a:r>
            <a:r>
              <a:rPr lang="en-GB" sz="2000" dirty="0"/>
              <a:t> </a:t>
            </a:r>
            <a:r>
              <a:rPr lang="en-GB" sz="2000" dirty="0" err="1"/>
              <a:t>perlu</a:t>
            </a:r>
            <a:r>
              <a:rPr lang="en-GB" sz="2000" dirty="0"/>
              <a:t> </a:t>
            </a:r>
            <a:r>
              <a:rPr lang="en-GB" sz="2000" dirty="0" err="1"/>
              <a:t>diberikan</a:t>
            </a:r>
            <a:r>
              <a:rPr lang="en-GB" sz="2000" dirty="0"/>
              <a:t> </a:t>
            </a:r>
            <a:r>
              <a:rPr lang="en-GB" sz="2000" dirty="0" err="1"/>
              <a:t>kepada</a:t>
            </a:r>
            <a:r>
              <a:rPr lang="en-GB" sz="2000" dirty="0"/>
              <a:t> </a:t>
            </a:r>
            <a:r>
              <a:rPr lang="en-GB" sz="2000" dirty="0" err="1"/>
              <a:t>mereka</a:t>
            </a:r>
            <a:r>
              <a:rPr lang="en-GB" sz="2000" dirty="0"/>
              <a:t> </a:t>
            </a:r>
            <a:r>
              <a:rPr lang="en-GB" sz="2000" dirty="0" err="1"/>
              <a:t>supaya</a:t>
            </a:r>
            <a:r>
              <a:rPr lang="en-GB" sz="2000" dirty="0"/>
              <a:t> </a:t>
            </a:r>
            <a:r>
              <a:rPr lang="en-GB" sz="2000" dirty="0" err="1"/>
              <a:t>peningkatan</a:t>
            </a:r>
            <a:r>
              <a:rPr lang="en-GB" sz="2000" dirty="0"/>
              <a:t> </a:t>
            </a:r>
            <a:r>
              <a:rPr lang="en-GB" sz="2000" dirty="0" err="1"/>
              <a:t>dari</a:t>
            </a:r>
            <a:r>
              <a:rPr lang="en-GB" sz="2000" dirty="0"/>
              <a:t> </a:t>
            </a:r>
            <a:r>
              <a:rPr lang="en-GB" sz="2000" dirty="0" err="1"/>
              <a:t>segi</a:t>
            </a:r>
            <a:r>
              <a:rPr lang="en-GB" sz="2000" dirty="0"/>
              <a:t> </a:t>
            </a:r>
            <a:r>
              <a:rPr lang="en-GB" sz="2000" dirty="0" err="1"/>
              <a:t>pengetahuan</a:t>
            </a:r>
            <a:r>
              <a:rPr lang="en-GB" sz="2000" dirty="0"/>
              <a:t>, </a:t>
            </a:r>
            <a:r>
              <a:rPr lang="en-GB" sz="2000" dirty="0" err="1"/>
              <a:t>kemahiran</a:t>
            </a:r>
            <a:r>
              <a:rPr lang="en-GB" sz="2000" dirty="0"/>
              <a:t>, </a:t>
            </a:r>
            <a:r>
              <a:rPr lang="en-GB" sz="2000" dirty="0" err="1"/>
              <a:t>amalan</a:t>
            </a:r>
            <a:r>
              <a:rPr lang="en-GB" sz="2000" dirty="0"/>
              <a:t> dan </a:t>
            </a:r>
            <a:r>
              <a:rPr lang="en-GB" sz="2000" dirty="0" err="1"/>
              <a:t>perubahan</a:t>
            </a:r>
            <a:r>
              <a:rPr lang="en-GB" sz="2000" dirty="0"/>
              <a:t> </a:t>
            </a:r>
            <a:r>
              <a:rPr lang="en-GB" sz="2000" dirty="0" err="1"/>
              <a:t>sikap</a:t>
            </a:r>
            <a:r>
              <a:rPr lang="en-GB" sz="2000" dirty="0"/>
              <a:t> </a:t>
            </a:r>
            <a:r>
              <a:rPr lang="en-GB" sz="2000" dirty="0" err="1"/>
              <a:t>dapat</a:t>
            </a:r>
            <a:r>
              <a:rPr lang="en-GB" sz="2000" dirty="0"/>
              <a:t> </a:t>
            </a:r>
            <a:r>
              <a:rPr lang="en-GB" sz="2000" dirty="0" err="1"/>
              <a:t>berlaku</a:t>
            </a:r>
            <a:r>
              <a:rPr lang="en-GB" sz="2000" dirty="0"/>
              <a:t>. </a:t>
            </a:r>
          </a:p>
          <a:p>
            <a:pPr algn="just">
              <a:lnSpc>
                <a:spcPct val="110000"/>
              </a:lnSpc>
            </a:pPr>
            <a:endParaRPr lang="en-GB" sz="2000" dirty="0"/>
          </a:p>
          <a:p>
            <a:pPr algn="just">
              <a:lnSpc>
                <a:spcPct val="110000"/>
              </a:lnSpc>
            </a:pPr>
            <a:r>
              <a:rPr lang="en-GB" sz="2000" dirty="0"/>
              <a:t>Pembangunan dan </a:t>
            </a:r>
            <a:r>
              <a:rPr lang="en-GB" sz="2000" dirty="0" err="1"/>
              <a:t>penggubalan</a:t>
            </a:r>
            <a:r>
              <a:rPr lang="en-GB" sz="2000" dirty="0"/>
              <a:t> </a:t>
            </a:r>
            <a:r>
              <a:rPr lang="en-GB" sz="2000" dirty="0" err="1"/>
              <a:t>modul</a:t>
            </a:r>
            <a:r>
              <a:rPr lang="en-GB" sz="2000" dirty="0"/>
              <a:t> </a:t>
            </a:r>
            <a:r>
              <a:rPr lang="en-GB" sz="2000" dirty="0" err="1"/>
              <a:t>latihan</a:t>
            </a:r>
            <a:r>
              <a:rPr lang="en-GB" sz="2000" dirty="0"/>
              <a:t> pula </a:t>
            </a:r>
            <a:r>
              <a:rPr lang="en-GB" sz="2000" dirty="0" err="1"/>
              <a:t>perlu</a:t>
            </a:r>
            <a:r>
              <a:rPr lang="en-GB" sz="2000" dirty="0"/>
              <a:t> </a:t>
            </a:r>
            <a:r>
              <a:rPr lang="en-GB" sz="2000" dirty="0" err="1"/>
              <a:t>menjuruskan</a:t>
            </a:r>
            <a:r>
              <a:rPr lang="en-GB" sz="2000" dirty="0"/>
              <a:t> </a:t>
            </a:r>
            <a:r>
              <a:rPr lang="en-GB" sz="2000" dirty="0" err="1"/>
              <a:t>kepada</a:t>
            </a:r>
            <a:r>
              <a:rPr lang="en-GB" sz="2000" dirty="0"/>
              <a:t> </a:t>
            </a:r>
            <a:r>
              <a:rPr lang="en-GB" sz="2000" dirty="0" err="1"/>
              <a:t>latihan</a:t>
            </a:r>
            <a:r>
              <a:rPr lang="en-GB" sz="2000" dirty="0"/>
              <a:t> yang </a:t>
            </a:r>
            <a:r>
              <a:rPr lang="en-GB" sz="2000" dirty="0" err="1"/>
              <a:t>meliputi</a:t>
            </a:r>
            <a:r>
              <a:rPr lang="en-GB" sz="2000" dirty="0"/>
              <a:t> </a:t>
            </a:r>
            <a:r>
              <a:rPr lang="en-GB" sz="2000" dirty="0" err="1"/>
              <a:t>pengetahuan</a:t>
            </a:r>
            <a:r>
              <a:rPr lang="en-GB" sz="2000" dirty="0"/>
              <a:t> (</a:t>
            </a:r>
            <a:r>
              <a:rPr lang="en-GB" sz="2000" dirty="0" err="1"/>
              <a:t>Pengembangan</a:t>
            </a:r>
            <a:r>
              <a:rPr lang="en-GB" sz="2000" dirty="0"/>
              <a:t>, </a:t>
            </a:r>
            <a:r>
              <a:rPr lang="en-GB" sz="2000" dirty="0" err="1"/>
              <a:t>Pengurusan</a:t>
            </a:r>
            <a:r>
              <a:rPr lang="en-GB" sz="2000" dirty="0"/>
              <a:t> Ladang, </a:t>
            </a:r>
            <a:r>
              <a:rPr lang="en-GB" sz="2000" dirty="0" err="1"/>
              <a:t>Perniagaan</a:t>
            </a:r>
            <a:r>
              <a:rPr lang="en-GB" sz="2000" dirty="0"/>
              <a:t>, </a:t>
            </a:r>
            <a:r>
              <a:rPr lang="en-GB" sz="2000" dirty="0" err="1"/>
              <a:t>Keusahawanan</a:t>
            </a:r>
            <a:r>
              <a:rPr lang="en-GB" sz="2000" dirty="0"/>
              <a:t>, </a:t>
            </a:r>
            <a:r>
              <a:rPr lang="en-GB" sz="2000" dirty="0" err="1"/>
              <a:t>Psikologi</a:t>
            </a:r>
            <a:r>
              <a:rPr lang="en-GB" sz="2000" dirty="0"/>
              <a:t> Pendidikan Dan Lain-lain), </a:t>
            </a:r>
            <a:r>
              <a:rPr lang="en-GB" sz="2000" dirty="0" err="1"/>
              <a:t>kemahiran</a:t>
            </a:r>
            <a:r>
              <a:rPr lang="en-GB" sz="2000" dirty="0"/>
              <a:t> </a:t>
            </a:r>
            <a:r>
              <a:rPr lang="en-GB" sz="2000" dirty="0" err="1"/>
              <a:t>teknikal</a:t>
            </a:r>
            <a:r>
              <a:rPr lang="en-GB" sz="2000" dirty="0"/>
              <a:t> (</a:t>
            </a:r>
            <a:r>
              <a:rPr lang="en-GB" sz="2000" dirty="0" err="1"/>
              <a:t>Teknikal</a:t>
            </a:r>
            <a:r>
              <a:rPr lang="en-GB" sz="2000" dirty="0"/>
              <a:t> </a:t>
            </a:r>
            <a:r>
              <a:rPr lang="en-GB" sz="2000" dirty="0" err="1"/>
              <a:t>Tanaman</a:t>
            </a:r>
            <a:r>
              <a:rPr lang="en-GB" sz="2000" dirty="0"/>
              <a:t>, </a:t>
            </a:r>
            <a:r>
              <a:rPr lang="en-GB" sz="2000" dirty="0" err="1"/>
              <a:t>Kejenteraan</a:t>
            </a:r>
            <a:r>
              <a:rPr lang="en-GB" sz="2000" dirty="0"/>
              <a:t>, </a:t>
            </a:r>
            <a:r>
              <a:rPr lang="en-GB" sz="2000" dirty="0" err="1"/>
              <a:t>Pengairan</a:t>
            </a:r>
            <a:r>
              <a:rPr lang="en-GB" sz="2000" dirty="0"/>
              <a:t> Dan </a:t>
            </a:r>
            <a:r>
              <a:rPr lang="en-GB" sz="2000" dirty="0" err="1"/>
              <a:t>Saliran</a:t>
            </a:r>
            <a:r>
              <a:rPr lang="en-GB" sz="2000" dirty="0"/>
              <a:t>, </a:t>
            </a:r>
            <a:r>
              <a:rPr lang="en-GB" sz="2000" dirty="0" err="1"/>
              <a:t>Fisiologi</a:t>
            </a:r>
            <a:r>
              <a:rPr lang="en-GB" sz="2000" dirty="0"/>
              <a:t> </a:t>
            </a:r>
            <a:r>
              <a:rPr lang="en-GB" sz="2000" dirty="0" err="1"/>
              <a:t>Tumbuhan</a:t>
            </a:r>
            <a:r>
              <a:rPr lang="en-GB" sz="2000" dirty="0"/>
              <a:t> Dan Lain-lain) dan </a:t>
            </a:r>
            <a:r>
              <a:rPr lang="en-GB" sz="2000" dirty="0" err="1"/>
              <a:t>kemahiran</a:t>
            </a:r>
            <a:r>
              <a:rPr lang="en-GB" sz="2000" dirty="0"/>
              <a:t> proses (</a:t>
            </a:r>
            <a:r>
              <a:rPr lang="en-GB" sz="2000" dirty="0" err="1"/>
              <a:t>Komunikasi</a:t>
            </a:r>
            <a:r>
              <a:rPr lang="en-GB" sz="2000" dirty="0"/>
              <a:t> </a:t>
            </a:r>
            <a:r>
              <a:rPr lang="en-GB" sz="2000" dirty="0" err="1"/>
              <a:t>Dua</a:t>
            </a:r>
            <a:r>
              <a:rPr lang="en-GB" sz="2000" dirty="0"/>
              <a:t> </a:t>
            </a:r>
            <a:r>
              <a:rPr lang="en-GB" sz="2000" dirty="0" err="1"/>
              <a:t>Hala</a:t>
            </a:r>
            <a:r>
              <a:rPr lang="en-GB" sz="2000" dirty="0"/>
              <a:t>, </a:t>
            </a:r>
            <a:r>
              <a:rPr lang="en-GB" sz="2000" dirty="0" err="1"/>
              <a:t>Pengucapan</a:t>
            </a:r>
            <a:r>
              <a:rPr lang="en-GB" sz="2000" dirty="0"/>
              <a:t> </a:t>
            </a:r>
            <a:r>
              <a:rPr lang="en-GB" sz="2000" dirty="0" err="1"/>
              <a:t>Awam</a:t>
            </a:r>
            <a:r>
              <a:rPr lang="en-GB" sz="2000" dirty="0"/>
              <a:t>, Kemahiran </a:t>
            </a:r>
            <a:r>
              <a:rPr lang="en-GB" sz="2000" dirty="0" err="1"/>
              <a:t>Berkerja</a:t>
            </a:r>
            <a:r>
              <a:rPr lang="en-GB" sz="2000" dirty="0"/>
              <a:t> </a:t>
            </a:r>
            <a:r>
              <a:rPr lang="en-GB" sz="2000" dirty="0" err="1"/>
              <a:t>Dalam</a:t>
            </a:r>
            <a:r>
              <a:rPr lang="en-GB" sz="2000" dirty="0"/>
              <a:t> Kumpulan Dan Lain-lain). </a:t>
            </a:r>
          </a:p>
          <a:p>
            <a:pPr algn="just">
              <a:lnSpc>
                <a:spcPct val="110000"/>
              </a:lnSpc>
            </a:pPr>
            <a:endParaRPr lang="en-GB" sz="2000" dirty="0"/>
          </a:p>
          <a:p>
            <a:pPr algn="just">
              <a:lnSpc>
                <a:spcPct val="110000"/>
              </a:lnSpc>
            </a:pPr>
            <a:endParaRPr lang="en-GB" sz="2000" dirty="0"/>
          </a:p>
          <a:p>
            <a:pPr algn="just">
              <a:lnSpc>
                <a:spcPct val="110000"/>
              </a:lnSpc>
            </a:pPr>
            <a:endParaRPr lang="en-GB" sz="2000" dirty="0"/>
          </a:p>
        </p:txBody>
      </p:sp>
    </p:spTree>
    <p:extLst>
      <p:ext uri="{BB962C8B-B14F-4D97-AF65-F5344CB8AC3E}">
        <p14:creationId xmlns:p14="http://schemas.microsoft.com/office/powerpoint/2010/main" val="182064063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183E0-662F-4D4C-9FF7-886D4FDE5BC6}"/>
              </a:ext>
            </a:extLst>
          </p:cNvPr>
          <p:cNvSpPr>
            <a:spLocks noGrp="1"/>
          </p:cNvSpPr>
          <p:nvPr>
            <p:ph type="title"/>
          </p:nvPr>
        </p:nvSpPr>
        <p:spPr>
          <a:xfrm>
            <a:off x="8614504" y="1240075"/>
            <a:ext cx="3133612" cy="4584527"/>
          </a:xfrm>
        </p:spPr>
        <p:txBody>
          <a:bodyPr anchor="ctr">
            <a:normAutofit/>
          </a:bodyPr>
          <a:lstStyle/>
          <a:p>
            <a:pPr algn="ctr"/>
            <a:r>
              <a:rPr lang="en-US" b="1" dirty="0" err="1"/>
              <a:t>Keperluan</a:t>
            </a:r>
            <a:r>
              <a:rPr lang="en-US" b="1" dirty="0"/>
              <a:t> Latihan</a:t>
            </a:r>
            <a:endParaRPr lang="en-GB" b="1" dirty="0"/>
          </a:p>
        </p:txBody>
      </p:sp>
      <p:sp>
        <p:nvSpPr>
          <p:cNvPr id="3" name="Content Placeholder 2">
            <a:extLst>
              <a:ext uri="{FF2B5EF4-FFF2-40B4-BE49-F238E27FC236}">
                <a16:creationId xmlns:a16="http://schemas.microsoft.com/office/drawing/2014/main" id="{C40A697F-C66A-411A-A0B9-0247A4E35B05}"/>
              </a:ext>
            </a:extLst>
          </p:cNvPr>
          <p:cNvSpPr>
            <a:spLocks noGrp="1"/>
          </p:cNvSpPr>
          <p:nvPr>
            <p:ph idx="1"/>
          </p:nvPr>
        </p:nvSpPr>
        <p:spPr>
          <a:xfrm>
            <a:off x="443884" y="1698509"/>
            <a:ext cx="7454406" cy="3667660"/>
          </a:xfrm>
        </p:spPr>
        <p:txBody>
          <a:bodyPr anchor="ctr">
            <a:normAutofit/>
          </a:bodyPr>
          <a:lstStyle/>
          <a:p>
            <a:pPr algn="just">
              <a:lnSpc>
                <a:spcPct val="110000"/>
              </a:lnSpc>
            </a:pPr>
            <a:r>
              <a:rPr lang="en-GB" sz="2000" dirty="0" err="1"/>
              <a:t>Apa</a:t>
            </a:r>
            <a:r>
              <a:rPr lang="en-GB" sz="2000" dirty="0"/>
              <a:t> yang </a:t>
            </a:r>
            <a:r>
              <a:rPr lang="en-GB" sz="2000" dirty="0" err="1"/>
              <a:t>penting</a:t>
            </a:r>
            <a:r>
              <a:rPr lang="en-GB" sz="2000" dirty="0"/>
              <a:t> </a:t>
            </a:r>
            <a:r>
              <a:rPr lang="en-GB" sz="2000" dirty="0" err="1"/>
              <a:t>melalui</a:t>
            </a:r>
            <a:r>
              <a:rPr lang="en-GB" sz="2000" dirty="0"/>
              <a:t> </a:t>
            </a:r>
            <a:r>
              <a:rPr lang="en-GB" sz="2000" dirty="0" err="1"/>
              <a:t>latihan</a:t>
            </a:r>
            <a:r>
              <a:rPr lang="en-GB" sz="2000" dirty="0"/>
              <a:t> yang </a:t>
            </a:r>
            <a:r>
              <a:rPr lang="en-GB" sz="2000" dirty="0" err="1"/>
              <a:t>diterima</a:t>
            </a:r>
            <a:r>
              <a:rPr lang="en-GB" sz="2000" dirty="0"/>
              <a:t>, </a:t>
            </a:r>
            <a:r>
              <a:rPr lang="en-GB" sz="2000" dirty="0" err="1"/>
              <a:t>seseorang</a:t>
            </a:r>
            <a:r>
              <a:rPr lang="en-GB" sz="2000" dirty="0"/>
              <a:t> </a:t>
            </a:r>
            <a:r>
              <a:rPr lang="en-GB" sz="2000" dirty="0" err="1"/>
              <a:t>pegawai</a:t>
            </a:r>
            <a:r>
              <a:rPr lang="en-GB" sz="2000" dirty="0"/>
              <a:t> </a:t>
            </a:r>
            <a:r>
              <a:rPr lang="en-GB" sz="2000" dirty="0" err="1"/>
              <a:t>pengembangan</a:t>
            </a:r>
            <a:r>
              <a:rPr lang="en-GB" sz="2000" dirty="0"/>
              <a:t> </a:t>
            </a:r>
            <a:r>
              <a:rPr lang="en-GB" sz="2000" dirty="0" err="1"/>
              <a:t>berkebolehan</a:t>
            </a:r>
            <a:r>
              <a:rPr lang="en-GB" sz="2000" dirty="0"/>
              <a:t> </a:t>
            </a:r>
            <a:r>
              <a:rPr lang="en-GB" sz="2000" dirty="0" err="1"/>
              <a:t>menilai</a:t>
            </a:r>
            <a:r>
              <a:rPr lang="en-GB" sz="2000" dirty="0"/>
              <a:t> </a:t>
            </a:r>
            <a:r>
              <a:rPr lang="en-GB" sz="2000" dirty="0" err="1"/>
              <a:t>keperluan</a:t>
            </a:r>
            <a:r>
              <a:rPr lang="en-GB" sz="2000" dirty="0"/>
              <a:t> </a:t>
            </a:r>
            <a:r>
              <a:rPr lang="en-GB" sz="2000" dirty="0" err="1"/>
              <a:t>masyarakat</a:t>
            </a:r>
            <a:r>
              <a:rPr lang="en-GB" sz="2000" dirty="0"/>
              <a:t> </a:t>
            </a:r>
            <a:r>
              <a:rPr lang="en-GB" sz="2000" dirty="0" err="1"/>
              <a:t>tani</a:t>
            </a:r>
            <a:r>
              <a:rPr lang="en-GB" sz="2000" dirty="0"/>
              <a:t> dan </a:t>
            </a:r>
            <a:r>
              <a:rPr lang="en-GB" sz="2000" dirty="0" err="1"/>
              <a:t>mengenali</a:t>
            </a:r>
            <a:r>
              <a:rPr lang="en-GB" sz="2000" dirty="0"/>
              <a:t> </a:t>
            </a:r>
            <a:r>
              <a:rPr lang="en-GB" sz="2000" dirty="0" err="1"/>
              <a:t>tahap</a:t>
            </a:r>
            <a:r>
              <a:rPr lang="en-GB" sz="2000" dirty="0"/>
              <a:t> </a:t>
            </a:r>
            <a:r>
              <a:rPr lang="en-GB" sz="2000" dirty="0" err="1"/>
              <a:t>kemampuan</a:t>
            </a:r>
            <a:r>
              <a:rPr lang="en-GB" sz="2000" dirty="0"/>
              <a:t> </a:t>
            </a:r>
            <a:r>
              <a:rPr lang="en-GB" sz="2000" dirty="0" err="1"/>
              <a:t>diri</a:t>
            </a:r>
            <a:r>
              <a:rPr lang="en-GB" sz="2000" dirty="0"/>
              <a:t> </a:t>
            </a:r>
            <a:r>
              <a:rPr lang="en-GB" sz="2000" dirty="0" err="1"/>
              <a:t>sendiri</a:t>
            </a:r>
            <a:r>
              <a:rPr lang="en-GB" sz="2000" dirty="0"/>
              <a:t>. </a:t>
            </a:r>
          </a:p>
          <a:p>
            <a:pPr algn="just">
              <a:lnSpc>
                <a:spcPct val="110000"/>
              </a:lnSpc>
            </a:pPr>
            <a:endParaRPr lang="en-GB" sz="2000" dirty="0"/>
          </a:p>
          <a:p>
            <a:pPr algn="just">
              <a:lnSpc>
                <a:spcPct val="110000"/>
              </a:lnSpc>
            </a:pPr>
            <a:r>
              <a:rPr lang="en-GB" sz="2000" dirty="0" err="1"/>
              <a:t>Bagaimanapun</a:t>
            </a:r>
            <a:r>
              <a:rPr lang="en-GB" sz="2000" dirty="0"/>
              <a:t> </a:t>
            </a:r>
            <a:r>
              <a:rPr lang="en-GB" sz="2000" dirty="0" err="1"/>
              <a:t>latihan</a:t>
            </a:r>
            <a:r>
              <a:rPr lang="en-GB" sz="2000" dirty="0"/>
              <a:t> </a:t>
            </a:r>
            <a:r>
              <a:rPr lang="en-GB" sz="2000" dirty="0" err="1"/>
              <a:t>tersebut</a:t>
            </a:r>
            <a:r>
              <a:rPr lang="en-GB" sz="2000" dirty="0"/>
              <a:t> </a:t>
            </a:r>
            <a:r>
              <a:rPr lang="en-GB" sz="2000" dirty="0" err="1"/>
              <a:t>perlu</a:t>
            </a:r>
            <a:r>
              <a:rPr lang="en-GB" sz="2000" dirty="0"/>
              <a:t> </a:t>
            </a:r>
            <a:r>
              <a:rPr lang="en-GB" sz="2000" dirty="0" err="1"/>
              <a:t>mengikut</a:t>
            </a:r>
            <a:r>
              <a:rPr lang="en-GB" sz="2000" dirty="0"/>
              <a:t> </a:t>
            </a:r>
            <a:r>
              <a:rPr lang="en-GB" sz="2000" dirty="0" err="1"/>
              <a:t>tahap</a:t>
            </a:r>
            <a:r>
              <a:rPr lang="en-GB" sz="2000" dirty="0"/>
              <a:t> </a:t>
            </a:r>
            <a:r>
              <a:rPr lang="en-GB" sz="2000" dirty="0" err="1"/>
              <a:t>kelayakan</a:t>
            </a:r>
            <a:r>
              <a:rPr lang="en-GB" sz="2000" dirty="0"/>
              <a:t>, </a:t>
            </a:r>
            <a:r>
              <a:rPr lang="en-GB" sz="2000" dirty="0" err="1"/>
              <a:t>situasi</a:t>
            </a:r>
            <a:r>
              <a:rPr lang="en-GB" sz="2000" dirty="0"/>
              <a:t> dan </a:t>
            </a:r>
            <a:r>
              <a:rPr lang="en-GB" sz="2000" dirty="0" err="1"/>
              <a:t>keperluan</a:t>
            </a:r>
            <a:r>
              <a:rPr lang="en-GB" sz="2000" dirty="0"/>
              <a:t> </a:t>
            </a:r>
            <a:r>
              <a:rPr lang="en-GB" sz="2000" dirty="0" err="1"/>
              <a:t>seseorang</a:t>
            </a:r>
            <a:r>
              <a:rPr lang="en-GB" sz="2000" dirty="0"/>
              <a:t> </a:t>
            </a:r>
            <a:r>
              <a:rPr lang="en-GB" sz="2000" dirty="0" err="1"/>
              <a:t>pegawai</a:t>
            </a:r>
            <a:r>
              <a:rPr lang="en-GB" sz="2000" dirty="0"/>
              <a:t> </a:t>
            </a:r>
            <a:r>
              <a:rPr lang="en-GB" sz="2000" dirty="0" err="1"/>
              <a:t>pengembangan</a:t>
            </a:r>
            <a:r>
              <a:rPr lang="en-GB" sz="2000" dirty="0"/>
              <a:t> </a:t>
            </a:r>
            <a:r>
              <a:rPr lang="en-GB" sz="2000" dirty="0" err="1"/>
              <a:t>pertanian</a:t>
            </a:r>
            <a:r>
              <a:rPr lang="en-GB" sz="2000" dirty="0"/>
              <a:t> </a:t>
            </a:r>
            <a:r>
              <a:rPr lang="en-GB" sz="2000" dirty="0" err="1"/>
              <a:t>itu</a:t>
            </a:r>
            <a:r>
              <a:rPr lang="en-GB" sz="2000" dirty="0"/>
              <a:t> </a:t>
            </a:r>
            <a:r>
              <a:rPr lang="en-GB" sz="2000" dirty="0" err="1"/>
              <a:t>sendiri</a:t>
            </a:r>
            <a:r>
              <a:rPr lang="en-GB" sz="2000" dirty="0"/>
              <a:t>. </a:t>
            </a:r>
          </a:p>
        </p:txBody>
      </p:sp>
    </p:spTree>
    <p:extLst>
      <p:ext uri="{BB962C8B-B14F-4D97-AF65-F5344CB8AC3E}">
        <p14:creationId xmlns:p14="http://schemas.microsoft.com/office/powerpoint/2010/main" val="381633989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BE0B2-AA2D-4BB7-A3A5-061DF01DA1C8}"/>
              </a:ext>
            </a:extLst>
          </p:cNvPr>
          <p:cNvSpPr>
            <a:spLocks noGrp="1"/>
          </p:cNvSpPr>
          <p:nvPr>
            <p:ph type="title"/>
          </p:nvPr>
        </p:nvSpPr>
        <p:spPr>
          <a:xfrm>
            <a:off x="1546372" y="1584552"/>
            <a:ext cx="9099255" cy="2537251"/>
          </a:xfrm>
        </p:spPr>
        <p:txBody>
          <a:bodyPr vert="horz" lIns="91440" tIns="45720" rIns="91440" bIns="0" rtlCol="0" anchor="ctr">
            <a:normAutofit/>
          </a:bodyPr>
          <a:lstStyle/>
          <a:p>
            <a:pPr algn="ctr"/>
            <a:r>
              <a:rPr lang="en-US" sz="7200" b="1" dirty="0" err="1"/>
              <a:t>Terima</a:t>
            </a:r>
            <a:r>
              <a:rPr lang="en-US" sz="7200" b="1" dirty="0"/>
              <a:t> Kasih</a:t>
            </a:r>
          </a:p>
        </p:txBody>
      </p:sp>
    </p:spTree>
    <p:extLst>
      <p:ext uri="{BB962C8B-B14F-4D97-AF65-F5344CB8AC3E}">
        <p14:creationId xmlns:p14="http://schemas.microsoft.com/office/powerpoint/2010/main" val="374723934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A6202-180E-4B4A-A171-228E54F5D80D}"/>
              </a:ext>
            </a:extLst>
          </p:cNvPr>
          <p:cNvSpPr>
            <a:spLocks noGrp="1"/>
          </p:cNvSpPr>
          <p:nvPr>
            <p:ph type="title"/>
          </p:nvPr>
        </p:nvSpPr>
        <p:spPr/>
        <p:txBody>
          <a:bodyPr anchor="ctr"/>
          <a:lstStyle/>
          <a:p>
            <a:pPr algn="ctr"/>
            <a:r>
              <a:rPr lang="en-GB" b="1" dirty="0" err="1"/>
              <a:t>Apa</a:t>
            </a:r>
            <a:r>
              <a:rPr lang="en-GB" b="1" dirty="0"/>
              <a:t> </a:t>
            </a:r>
            <a:r>
              <a:rPr lang="en-GB" b="1" dirty="0" err="1"/>
              <a:t>itu</a:t>
            </a:r>
            <a:r>
              <a:rPr lang="en-GB" b="1" dirty="0"/>
              <a:t> </a:t>
            </a:r>
            <a:r>
              <a:rPr lang="en-GB" b="1" dirty="0" err="1"/>
              <a:t>Pengembangan</a:t>
            </a:r>
            <a:r>
              <a:rPr lang="en-GB" b="1" dirty="0"/>
              <a:t>?</a:t>
            </a:r>
          </a:p>
        </p:txBody>
      </p:sp>
      <p:sp>
        <p:nvSpPr>
          <p:cNvPr id="3" name="Content Placeholder 2">
            <a:extLst>
              <a:ext uri="{FF2B5EF4-FFF2-40B4-BE49-F238E27FC236}">
                <a16:creationId xmlns:a16="http://schemas.microsoft.com/office/drawing/2014/main" id="{F88F5D61-F005-4E03-843B-21E7E68EF147}"/>
              </a:ext>
            </a:extLst>
          </p:cNvPr>
          <p:cNvSpPr>
            <a:spLocks noGrp="1"/>
          </p:cNvSpPr>
          <p:nvPr>
            <p:ph idx="1"/>
          </p:nvPr>
        </p:nvSpPr>
        <p:spPr>
          <a:xfrm>
            <a:off x="1429966" y="1721796"/>
            <a:ext cx="10408596" cy="4331685"/>
          </a:xfrm>
        </p:spPr>
        <p:txBody>
          <a:bodyPr>
            <a:noAutofit/>
          </a:bodyPr>
          <a:lstStyle/>
          <a:p>
            <a:pPr algn="just"/>
            <a:r>
              <a:rPr lang="en-GB" sz="1800" dirty="0" err="1"/>
              <a:t>Pengembangan</a:t>
            </a:r>
            <a:r>
              <a:rPr lang="en-GB" sz="1800" dirty="0"/>
              <a:t>: Satu proses </a:t>
            </a:r>
            <a:r>
              <a:rPr lang="en-GB" sz="1800" dirty="0" err="1"/>
              <a:t>pendidikan</a:t>
            </a:r>
            <a:r>
              <a:rPr lang="en-GB" sz="1800" dirty="0"/>
              <a:t> </a:t>
            </a:r>
            <a:r>
              <a:rPr lang="en-GB" sz="1800" dirty="0" err="1"/>
              <a:t>tidak</a:t>
            </a:r>
            <a:r>
              <a:rPr lang="en-GB" sz="1800" dirty="0"/>
              <a:t> formal yang </a:t>
            </a:r>
            <a:r>
              <a:rPr lang="en-GB" sz="1800" dirty="0" err="1"/>
              <a:t>dijalankan</a:t>
            </a:r>
            <a:r>
              <a:rPr lang="en-GB" sz="1800" dirty="0"/>
              <a:t> </a:t>
            </a:r>
            <a:r>
              <a:rPr lang="en-GB" sz="1800" dirty="0" err="1"/>
              <a:t>secara</a:t>
            </a:r>
            <a:r>
              <a:rPr lang="en-GB" sz="1800" dirty="0"/>
              <a:t> </a:t>
            </a:r>
            <a:r>
              <a:rPr lang="en-GB" sz="1800" dirty="0" err="1"/>
              <a:t>bersistem</a:t>
            </a:r>
            <a:r>
              <a:rPr lang="en-GB" sz="1800" dirty="0"/>
              <a:t> </a:t>
            </a:r>
            <a:r>
              <a:rPr lang="en-GB" sz="1800" dirty="0" err="1"/>
              <a:t>untuk</a:t>
            </a:r>
            <a:r>
              <a:rPr lang="en-GB" sz="1800" dirty="0"/>
              <a:t> </a:t>
            </a:r>
            <a:r>
              <a:rPr lang="en-GB" sz="1800" dirty="0" err="1"/>
              <a:t>memberi</a:t>
            </a:r>
            <a:r>
              <a:rPr lang="en-GB" sz="1800" dirty="0"/>
              <a:t> </a:t>
            </a:r>
            <a:r>
              <a:rPr lang="en-GB" sz="1800" dirty="0" err="1"/>
              <a:t>khidmat</a:t>
            </a:r>
            <a:r>
              <a:rPr lang="en-GB" sz="1800" dirty="0"/>
              <a:t> dan </a:t>
            </a:r>
            <a:r>
              <a:rPr lang="en-GB" sz="1800" dirty="0" err="1"/>
              <a:t>manggalakkan</a:t>
            </a:r>
            <a:r>
              <a:rPr lang="en-GB" sz="1800" dirty="0"/>
              <a:t> </a:t>
            </a:r>
            <a:r>
              <a:rPr lang="en-GB" sz="1800" dirty="0" err="1"/>
              <a:t>penerimaan</a:t>
            </a:r>
            <a:r>
              <a:rPr lang="en-GB" sz="1800" dirty="0"/>
              <a:t> </a:t>
            </a:r>
            <a:r>
              <a:rPr lang="en-GB" sz="1800" dirty="0" err="1"/>
              <a:t>sesuatu</a:t>
            </a:r>
            <a:r>
              <a:rPr lang="en-GB" sz="1800" dirty="0"/>
              <a:t> </a:t>
            </a:r>
            <a:r>
              <a:rPr lang="en-GB" sz="1800" dirty="0" err="1"/>
              <a:t>teknik</a:t>
            </a:r>
            <a:r>
              <a:rPr lang="en-GB" sz="1800" dirty="0"/>
              <a:t>, </a:t>
            </a:r>
            <a:r>
              <a:rPr lang="en-GB" sz="1800" dirty="0" err="1"/>
              <a:t>teknologi</a:t>
            </a:r>
            <a:r>
              <a:rPr lang="en-GB" sz="1800" dirty="0"/>
              <a:t> dan </a:t>
            </a:r>
            <a:r>
              <a:rPr lang="en-GB" sz="1800" dirty="0" err="1"/>
              <a:t>maklumat-maklumat</a:t>
            </a:r>
            <a:r>
              <a:rPr lang="en-GB" sz="1800" dirty="0"/>
              <a:t> </a:t>
            </a:r>
            <a:r>
              <a:rPr lang="en-GB" sz="1800" dirty="0" err="1"/>
              <a:t>baru</a:t>
            </a:r>
            <a:r>
              <a:rPr lang="en-GB" sz="1800" dirty="0"/>
              <a:t> oleh </a:t>
            </a:r>
            <a:r>
              <a:rPr lang="en-GB" sz="1800" dirty="0" err="1"/>
              <a:t>sesuatu</a:t>
            </a:r>
            <a:r>
              <a:rPr lang="en-GB" sz="1800" dirty="0"/>
              <a:t> </a:t>
            </a:r>
            <a:r>
              <a:rPr lang="en-GB" sz="1800" dirty="0" err="1"/>
              <a:t>kumpulan</a:t>
            </a:r>
            <a:r>
              <a:rPr lang="en-GB" sz="1800" dirty="0"/>
              <a:t> </a:t>
            </a:r>
            <a:r>
              <a:rPr lang="en-GB" sz="1800" dirty="0" err="1"/>
              <a:t>atau</a:t>
            </a:r>
            <a:r>
              <a:rPr lang="en-GB" sz="1800" dirty="0"/>
              <a:t> </a:t>
            </a:r>
            <a:r>
              <a:rPr lang="en-GB" sz="1800" dirty="0" err="1"/>
              <a:t>individu</a:t>
            </a:r>
            <a:r>
              <a:rPr lang="en-GB" sz="1800" dirty="0"/>
              <a:t> </a:t>
            </a:r>
            <a:r>
              <a:rPr lang="en-GB" sz="1800" dirty="0" err="1"/>
              <a:t>tertentu</a:t>
            </a:r>
            <a:r>
              <a:rPr lang="en-GB" sz="1800" dirty="0"/>
              <a:t> </a:t>
            </a:r>
            <a:r>
              <a:rPr lang="en-GB" sz="1800" dirty="0" err="1"/>
              <a:t>selaras</a:t>
            </a:r>
            <a:r>
              <a:rPr lang="en-GB" sz="1800" dirty="0"/>
              <a:t> </a:t>
            </a:r>
            <a:r>
              <a:rPr lang="en-GB" sz="1800" dirty="0" err="1"/>
              <a:t>dengan</a:t>
            </a:r>
            <a:r>
              <a:rPr lang="en-GB" sz="1800" dirty="0"/>
              <a:t> </a:t>
            </a:r>
            <a:r>
              <a:rPr lang="en-GB" sz="1800" dirty="0" err="1"/>
              <a:t>keperluan</a:t>
            </a:r>
            <a:r>
              <a:rPr lang="en-GB" sz="1800" dirty="0"/>
              <a:t> dan </a:t>
            </a:r>
            <a:r>
              <a:rPr lang="en-GB" sz="1800" dirty="0" err="1"/>
              <a:t>kemampuan</a:t>
            </a:r>
            <a:r>
              <a:rPr lang="en-GB" sz="1800" dirty="0"/>
              <a:t> </a:t>
            </a:r>
            <a:r>
              <a:rPr lang="en-GB" sz="1800" dirty="0" err="1"/>
              <a:t>mereka</a:t>
            </a:r>
            <a:r>
              <a:rPr lang="en-GB" sz="1800" dirty="0"/>
              <a:t> </a:t>
            </a:r>
            <a:r>
              <a:rPr lang="en-GB" sz="1800" dirty="0" err="1"/>
              <a:t>bagi</a:t>
            </a:r>
            <a:r>
              <a:rPr lang="en-GB" sz="1800" dirty="0"/>
              <a:t> </a:t>
            </a:r>
            <a:r>
              <a:rPr lang="en-GB" sz="1800" dirty="0" err="1"/>
              <a:t>mencapai</a:t>
            </a:r>
            <a:r>
              <a:rPr lang="en-GB" sz="1800" dirty="0"/>
              <a:t> </a:t>
            </a:r>
            <a:r>
              <a:rPr lang="en-GB" sz="1800" dirty="0" err="1"/>
              <a:t>kemajuan</a:t>
            </a:r>
            <a:r>
              <a:rPr lang="en-GB" sz="1800" dirty="0"/>
              <a:t> </a:t>
            </a:r>
            <a:r>
              <a:rPr lang="en-GB" sz="1800" dirty="0" err="1"/>
              <a:t>sosio-ekonominya</a:t>
            </a:r>
            <a:r>
              <a:rPr lang="en-GB" sz="1800" dirty="0"/>
              <a:t>. </a:t>
            </a:r>
          </a:p>
          <a:p>
            <a:pPr algn="just"/>
            <a:r>
              <a:rPr lang="en-GB" sz="1800" dirty="0" err="1"/>
              <a:t>Tujuan</a:t>
            </a:r>
            <a:r>
              <a:rPr lang="en-GB" sz="1800" dirty="0"/>
              <a:t> </a:t>
            </a:r>
            <a:r>
              <a:rPr lang="en-GB" sz="1800" dirty="0" err="1"/>
              <a:t>pengembangan</a:t>
            </a:r>
            <a:r>
              <a:rPr lang="en-GB" sz="1800" dirty="0"/>
              <a:t> </a:t>
            </a:r>
            <a:r>
              <a:rPr lang="en-GB" sz="1800" dirty="0" err="1"/>
              <a:t>adalah</a:t>
            </a:r>
            <a:r>
              <a:rPr lang="en-GB" sz="1800" dirty="0"/>
              <a:t> </a:t>
            </a:r>
            <a:r>
              <a:rPr lang="en-GB" sz="1800" dirty="0" err="1"/>
              <a:t>untuk</a:t>
            </a:r>
            <a:r>
              <a:rPr lang="en-GB" sz="1800" dirty="0"/>
              <a:t> </a:t>
            </a:r>
            <a:r>
              <a:rPr lang="en-GB" sz="1800" dirty="0" err="1"/>
              <a:t>menghasilkan</a:t>
            </a:r>
            <a:r>
              <a:rPr lang="en-GB" sz="1800" dirty="0"/>
              <a:t> </a:t>
            </a:r>
            <a:r>
              <a:rPr lang="en-GB" sz="1800" dirty="0" err="1"/>
              <a:t>perubahan</a:t>
            </a:r>
            <a:r>
              <a:rPr lang="en-GB" sz="1800" dirty="0"/>
              <a:t> (</a:t>
            </a:r>
            <a:r>
              <a:rPr lang="en-GB" sz="1800" dirty="0" err="1"/>
              <a:t>impak</a:t>
            </a:r>
            <a:r>
              <a:rPr lang="en-GB" sz="1800" dirty="0"/>
              <a:t>) </a:t>
            </a:r>
            <a:r>
              <a:rPr lang="en-GB" sz="1800" dirty="0" err="1"/>
              <a:t>kepada</a:t>
            </a:r>
            <a:r>
              <a:rPr lang="en-GB" sz="1800" dirty="0"/>
              <a:t> </a:t>
            </a:r>
            <a:r>
              <a:rPr lang="en-GB" sz="1800" dirty="0" err="1"/>
              <a:t>seseorang</a:t>
            </a:r>
            <a:r>
              <a:rPr lang="en-GB" sz="1800" dirty="0"/>
              <a:t> </a:t>
            </a:r>
            <a:r>
              <a:rPr lang="en-GB" sz="1800" dirty="0" err="1"/>
              <a:t>individu</a:t>
            </a:r>
            <a:r>
              <a:rPr lang="en-GB" sz="1800" dirty="0"/>
              <a:t> yang </a:t>
            </a:r>
            <a:r>
              <a:rPr lang="en-GB" sz="1800" dirty="0" err="1"/>
              <a:t>dapat</a:t>
            </a:r>
            <a:r>
              <a:rPr lang="en-GB" sz="1800" dirty="0"/>
              <a:t> </a:t>
            </a:r>
            <a:r>
              <a:rPr lang="en-GB" sz="1800" dirty="0" err="1"/>
              <a:t>memberi</a:t>
            </a:r>
            <a:r>
              <a:rPr lang="en-GB" sz="1800" dirty="0"/>
              <a:t> </a:t>
            </a:r>
            <a:r>
              <a:rPr lang="en-GB" sz="1800" dirty="0" err="1"/>
              <a:t>kepuasan</a:t>
            </a:r>
            <a:r>
              <a:rPr lang="en-GB" sz="1800" dirty="0"/>
              <a:t> </a:t>
            </a:r>
            <a:r>
              <a:rPr lang="en-GB" sz="1800" dirty="0" err="1"/>
              <a:t>serta</a:t>
            </a:r>
            <a:r>
              <a:rPr lang="en-GB" sz="1800" dirty="0"/>
              <a:t> </a:t>
            </a:r>
            <a:r>
              <a:rPr lang="en-GB" sz="1800" dirty="0" err="1"/>
              <a:t>mencapai</a:t>
            </a:r>
            <a:r>
              <a:rPr lang="en-GB" sz="1800" dirty="0"/>
              <a:t> </a:t>
            </a:r>
            <a:r>
              <a:rPr lang="en-GB" sz="1800" dirty="0" err="1"/>
              <a:t>objektif</a:t>
            </a:r>
            <a:r>
              <a:rPr lang="en-GB" sz="1800" dirty="0"/>
              <a:t> </a:t>
            </a:r>
            <a:r>
              <a:rPr lang="en-GB" sz="1800" dirty="0" err="1"/>
              <a:t>masyarakat</a:t>
            </a:r>
            <a:r>
              <a:rPr lang="en-GB" sz="1800" dirty="0"/>
              <a:t> yang </a:t>
            </a:r>
            <a:r>
              <a:rPr lang="en-GB" sz="1800" dirty="0" err="1"/>
              <a:t>besar</a:t>
            </a:r>
            <a:r>
              <a:rPr lang="en-GB" sz="1800" dirty="0"/>
              <a:t>.</a:t>
            </a:r>
          </a:p>
          <a:p>
            <a:pPr algn="just"/>
            <a:r>
              <a:rPr lang="en-GB" sz="1800" dirty="0" err="1"/>
              <a:t>Asas</a:t>
            </a:r>
            <a:r>
              <a:rPr lang="en-GB" sz="1800" dirty="0"/>
              <a:t> </a:t>
            </a:r>
            <a:r>
              <a:rPr lang="en-GB" sz="1800" dirty="0" err="1"/>
              <a:t>pengembangan</a:t>
            </a:r>
            <a:r>
              <a:rPr lang="en-GB" sz="1800" dirty="0"/>
              <a:t> </a:t>
            </a:r>
            <a:r>
              <a:rPr lang="en-GB" sz="1800" dirty="0" err="1"/>
              <a:t>adalah</a:t>
            </a:r>
            <a:r>
              <a:rPr lang="en-GB" sz="1800" dirty="0"/>
              <a:t> </a:t>
            </a:r>
            <a:r>
              <a:rPr lang="en-GB" sz="1800" dirty="0" err="1"/>
              <a:t>menolong</a:t>
            </a:r>
            <a:r>
              <a:rPr lang="en-GB" sz="1800" dirty="0"/>
              <a:t> </a:t>
            </a:r>
            <a:r>
              <a:rPr lang="en-GB" sz="1800" dirty="0" err="1"/>
              <a:t>petani</a:t>
            </a:r>
            <a:r>
              <a:rPr lang="en-GB" sz="1800" dirty="0"/>
              <a:t> </a:t>
            </a:r>
            <a:r>
              <a:rPr lang="en-GB" sz="1800" dirty="0" err="1"/>
              <a:t>atau</a:t>
            </a:r>
            <a:r>
              <a:rPr lang="en-GB" sz="1800" dirty="0"/>
              <a:t> </a:t>
            </a:r>
            <a:r>
              <a:rPr lang="en-GB" sz="1800" dirty="0" err="1"/>
              <a:t>pelanggan</a:t>
            </a:r>
            <a:r>
              <a:rPr lang="en-GB" sz="1800" dirty="0"/>
              <a:t> </a:t>
            </a:r>
            <a:r>
              <a:rPr lang="en-GB" sz="1800" dirty="0" err="1"/>
              <a:t>untuk</a:t>
            </a:r>
            <a:r>
              <a:rPr lang="en-GB" sz="1800" dirty="0"/>
              <a:t> </a:t>
            </a:r>
            <a:r>
              <a:rPr lang="en-GB" sz="1800" dirty="0" err="1"/>
              <a:t>menolong</a:t>
            </a:r>
            <a:r>
              <a:rPr lang="en-GB" sz="1800" dirty="0"/>
              <a:t> </a:t>
            </a:r>
            <a:r>
              <a:rPr lang="en-GB" sz="1800" dirty="0" err="1"/>
              <a:t>diri</a:t>
            </a:r>
            <a:r>
              <a:rPr lang="en-GB" sz="1800" dirty="0"/>
              <a:t> </a:t>
            </a:r>
            <a:r>
              <a:rPr lang="en-GB" sz="1800" dirty="0" err="1"/>
              <a:t>mereka</a:t>
            </a:r>
            <a:r>
              <a:rPr lang="en-GB" sz="1800" dirty="0"/>
              <a:t> </a:t>
            </a:r>
            <a:r>
              <a:rPr lang="en-GB" sz="1800" dirty="0" err="1"/>
              <a:t>sendiri</a:t>
            </a:r>
            <a:r>
              <a:rPr lang="en-GB" sz="1800" dirty="0"/>
              <a:t> </a:t>
            </a:r>
            <a:r>
              <a:rPr lang="en-GB" sz="1800" dirty="0" err="1"/>
              <a:t>melalui</a:t>
            </a:r>
            <a:r>
              <a:rPr lang="en-GB" sz="1800" dirty="0"/>
              <a:t> proses </a:t>
            </a:r>
            <a:r>
              <a:rPr lang="en-GB" sz="1800" dirty="0" err="1"/>
              <a:t>pendidikan</a:t>
            </a:r>
            <a:r>
              <a:rPr lang="en-GB" sz="1800" dirty="0"/>
              <a:t>.</a:t>
            </a:r>
          </a:p>
          <a:p>
            <a:pPr algn="just"/>
            <a:r>
              <a:rPr lang="en-GB" sz="1800" dirty="0" err="1"/>
              <a:t>Konsep</a:t>
            </a:r>
            <a:r>
              <a:rPr lang="en-GB" sz="1800" dirty="0"/>
              <a:t> </a:t>
            </a:r>
            <a:r>
              <a:rPr lang="en-GB" sz="1800" dirty="0" err="1"/>
              <a:t>Asas</a:t>
            </a:r>
            <a:r>
              <a:rPr lang="en-GB" sz="1800" dirty="0"/>
              <a:t> </a:t>
            </a:r>
            <a:r>
              <a:rPr lang="en-GB" sz="1800" dirty="0" err="1"/>
              <a:t>Pengembangan</a:t>
            </a:r>
            <a:endParaRPr lang="en-GB" sz="1800" dirty="0"/>
          </a:p>
          <a:p>
            <a:pPr lvl="1" algn="just"/>
            <a:r>
              <a:rPr lang="en-GB" sz="1800" dirty="0"/>
              <a:t>Pendidikan</a:t>
            </a:r>
          </a:p>
          <a:p>
            <a:pPr lvl="1" algn="just"/>
            <a:r>
              <a:rPr lang="en-GB" sz="1800" dirty="0"/>
              <a:t>Pembangunan</a:t>
            </a:r>
          </a:p>
          <a:p>
            <a:pPr algn="just"/>
            <a:endParaRPr lang="en-GB" sz="1800" dirty="0"/>
          </a:p>
        </p:txBody>
      </p:sp>
    </p:spTree>
    <p:extLst>
      <p:ext uri="{BB962C8B-B14F-4D97-AF65-F5344CB8AC3E}">
        <p14:creationId xmlns:p14="http://schemas.microsoft.com/office/powerpoint/2010/main" val="106843914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DBDDA-21DF-480C-B53B-8CC45C55C466}"/>
              </a:ext>
            </a:extLst>
          </p:cNvPr>
          <p:cNvSpPr>
            <a:spLocks noGrp="1"/>
          </p:cNvSpPr>
          <p:nvPr>
            <p:ph type="title"/>
          </p:nvPr>
        </p:nvSpPr>
        <p:spPr/>
        <p:txBody>
          <a:bodyPr anchor="ctr"/>
          <a:lstStyle/>
          <a:p>
            <a:pPr algn="ctr"/>
            <a:r>
              <a:rPr lang="en-GB" b="1" dirty="0" err="1"/>
              <a:t>Pengembangan</a:t>
            </a:r>
            <a:r>
              <a:rPr lang="en-GB" b="1" dirty="0"/>
              <a:t> </a:t>
            </a:r>
            <a:r>
              <a:rPr lang="en-GB" b="1" dirty="0" err="1"/>
              <a:t>Pertanian</a:t>
            </a:r>
            <a:endParaRPr lang="en-GB" b="1" dirty="0"/>
          </a:p>
        </p:txBody>
      </p:sp>
      <p:sp>
        <p:nvSpPr>
          <p:cNvPr id="3" name="Content Placeholder 2">
            <a:extLst>
              <a:ext uri="{FF2B5EF4-FFF2-40B4-BE49-F238E27FC236}">
                <a16:creationId xmlns:a16="http://schemas.microsoft.com/office/drawing/2014/main" id="{750BDA34-C753-49E7-A25E-D00535F84071}"/>
              </a:ext>
            </a:extLst>
          </p:cNvPr>
          <p:cNvSpPr>
            <a:spLocks noGrp="1"/>
          </p:cNvSpPr>
          <p:nvPr>
            <p:ph idx="1"/>
          </p:nvPr>
        </p:nvSpPr>
        <p:spPr>
          <a:xfrm>
            <a:off x="1534696" y="1780162"/>
            <a:ext cx="9642385" cy="4273319"/>
          </a:xfrm>
        </p:spPr>
        <p:txBody>
          <a:bodyPr>
            <a:noAutofit/>
          </a:bodyPr>
          <a:lstStyle/>
          <a:p>
            <a:pPr algn="just">
              <a:lnSpc>
                <a:spcPct val="100000"/>
              </a:lnSpc>
            </a:pPr>
            <a:r>
              <a:rPr lang="en-GB" sz="2000" dirty="0" err="1"/>
              <a:t>Pengembangan</a:t>
            </a:r>
            <a:r>
              <a:rPr lang="en-GB" sz="2000" dirty="0"/>
              <a:t> </a:t>
            </a:r>
            <a:r>
              <a:rPr lang="en-GB" sz="2000" dirty="0" err="1"/>
              <a:t>pertanian</a:t>
            </a:r>
            <a:r>
              <a:rPr lang="en-GB" sz="2000" dirty="0"/>
              <a:t> </a:t>
            </a:r>
            <a:r>
              <a:rPr lang="en-GB" sz="2000" dirty="0" err="1"/>
              <a:t>secara</a:t>
            </a:r>
            <a:r>
              <a:rPr lang="en-GB" sz="2000" dirty="0"/>
              <a:t> </a:t>
            </a:r>
            <a:r>
              <a:rPr lang="en-GB" sz="2000" dirty="0" err="1"/>
              <a:t>umumnya</a:t>
            </a:r>
            <a:r>
              <a:rPr lang="en-GB" sz="2000" dirty="0"/>
              <a:t> </a:t>
            </a:r>
            <a:r>
              <a:rPr lang="en-GB" sz="2000" dirty="0" err="1"/>
              <a:t>adalah</a:t>
            </a:r>
            <a:r>
              <a:rPr lang="en-GB" sz="2000" dirty="0"/>
              <a:t> </a:t>
            </a:r>
            <a:r>
              <a:rPr lang="en-GB" sz="2000" dirty="0" err="1"/>
              <a:t>merupakan</a:t>
            </a:r>
            <a:r>
              <a:rPr lang="en-GB" sz="2000" dirty="0"/>
              <a:t> </a:t>
            </a:r>
            <a:r>
              <a:rPr lang="en-GB" sz="2000" dirty="0" err="1"/>
              <a:t>satu</a:t>
            </a:r>
            <a:r>
              <a:rPr lang="en-GB" sz="2000" dirty="0"/>
              <a:t> </a:t>
            </a:r>
            <a:r>
              <a:rPr lang="en-GB" sz="2000" dirty="0" err="1"/>
              <a:t>aktiviti</a:t>
            </a:r>
            <a:r>
              <a:rPr lang="en-GB" sz="2000" dirty="0"/>
              <a:t> oleh </a:t>
            </a:r>
            <a:r>
              <a:rPr lang="en-GB" sz="2000" dirty="0" err="1"/>
              <a:t>agensi-agensi</a:t>
            </a:r>
            <a:r>
              <a:rPr lang="en-GB" sz="2000" dirty="0"/>
              <a:t> </a:t>
            </a:r>
            <a:r>
              <a:rPr lang="en-GB" sz="2000" dirty="0" err="1"/>
              <a:t>menyebarkan</a:t>
            </a:r>
            <a:r>
              <a:rPr lang="en-GB" sz="2000" dirty="0"/>
              <a:t> </a:t>
            </a:r>
            <a:r>
              <a:rPr lang="en-GB" sz="2000" dirty="0" err="1"/>
              <a:t>pelbagai</a:t>
            </a:r>
            <a:r>
              <a:rPr lang="en-GB" sz="2000" dirty="0"/>
              <a:t> </a:t>
            </a:r>
            <a:r>
              <a:rPr lang="en-GB" sz="2000" dirty="0" err="1"/>
              <a:t>maklumat</a:t>
            </a:r>
            <a:r>
              <a:rPr lang="en-GB" sz="2000" dirty="0"/>
              <a:t> </a:t>
            </a:r>
            <a:r>
              <a:rPr lang="en-GB" sz="2000" dirty="0" err="1"/>
              <a:t>mengenai</a:t>
            </a:r>
            <a:r>
              <a:rPr lang="en-GB" sz="2000" dirty="0"/>
              <a:t> </a:t>
            </a:r>
            <a:r>
              <a:rPr lang="en-GB" sz="2000" dirty="0" err="1"/>
              <a:t>inovasi</a:t>
            </a:r>
            <a:r>
              <a:rPr lang="en-GB" sz="2000" dirty="0"/>
              <a:t> </a:t>
            </a:r>
            <a:r>
              <a:rPr lang="en-GB" sz="2000" dirty="0" err="1"/>
              <a:t>pertanian</a:t>
            </a:r>
            <a:r>
              <a:rPr lang="en-GB" sz="2000" dirty="0"/>
              <a:t> </a:t>
            </a:r>
            <a:r>
              <a:rPr lang="en-GB" sz="2000" dirty="0" err="1"/>
              <a:t>kepada</a:t>
            </a:r>
            <a:r>
              <a:rPr lang="en-GB" sz="2000" dirty="0"/>
              <a:t> para </a:t>
            </a:r>
            <a:r>
              <a:rPr lang="en-GB" sz="2000" dirty="0" err="1"/>
              <a:t>petani</a:t>
            </a:r>
            <a:r>
              <a:rPr lang="en-GB" sz="2000" dirty="0"/>
              <a:t> demi </a:t>
            </a:r>
            <a:r>
              <a:rPr lang="en-GB" sz="2000" dirty="0" err="1"/>
              <a:t>meningkatkan</a:t>
            </a:r>
            <a:r>
              <a:rPr lang="en-GB" sz="2000" dirty="0"/>
              <a:t> </a:t>
            </a:r>
            <a:r>
              <a:rPr lang="en-GB" sz="2000" dirty="0" err="1"/>
              <a:t>produktiviti</a:t>
            </a:r>
            <a:r>
              <a:rPr lang="en-GB" sz="2000" dirty="0"/>
              <a:t> dan </a:t>
            </a:r>
            <a:r>
              <a:rPr lang="en-GB" sz="2000" dirty="0" err="1"/>
              <a:t>kesejahteraan</a:t>
            </a:r>
            <a:r>
              <a:rPr lang="en-GB" sz="2000" dirty="0"/>
              <a:t> </a:t>
            </a:r>
            <a:r>
              <a:rPr lang="en-GB" sz="2000" dirty="0" err="1"/>
              <a:t>hidup</a:t>
            </a:r>
            <a:r>
              <a:rPr lang="en-GB" sz="2000" dirty="0"/>
              <a:t>. </a:t>
            </a:r>
          </a:p>
          <a:p>
            <a:pPr algn="just">
              <a:lnSpc>
                <a:spcPct val="100000"/>
              </a:lnSpc>
            </a:pPr>
            <a:endParaRPr lang="en-GB" sz="2000" dirty="0"/>
          </a:p>
          <a:p>
            <a:pPr algn="just">
              <a:lnSpc>
                <a:spcPct val="100000"/>
              </a:lnSpc>
            </a:pPr>
            <a:r>
              <a:rPr lang="en-GB" sz="2000" dirty="0" err="1"/>
              <a:t>Ia</a:t>
            </a:r>
            <a:r>
              <a:rPr lang="en-GB" sz="2000" dirty="0"/>
              <a:t> </a:t>
            </a:r>
            <a:r>
              <a:rPr lang="en-GB" sz="2000" dirty="0" err="1"/>
              <a:t>adalah</a:t>
            </a:r>
            <a:r>
              <a:rPr lang="en-GB" sz="2000" dirty="0"/>
              <a:t> salah </a:t>
            </a:r>
            <a:r>
              <a:rPr lang="en-GB" sz="2000" dirty="0" err="1"/>
              <a:t>satu</a:t>
            </a:r>
            <a:r>
              <a:rPr lang="en-GB" sz="2000" dirty="0"/>
              <a:t> </a:t>
            </a:r>
            <a:r>
              <a:rPr lang="en-GB" sz="2000" dirty="0" err="1"/>
              <a:t>cabang</a:t>
            </a:r>
            <a:r>
              <a:rPr lang="en-GB" sz="2000" dirty="0"/>
              <a:t> </a:t>
            </a:r>
            <a:r>
              <a:rPr lang="en-GB" sz="2000" dirty="0" err="1"/>
              <a:t>aktiviti</a:t>
            </a:r>
            <a:r>
              <a:rPr lang="en-GB" sz="2000" dirty="0"/>
              <a:t> </a:t>
            </a:r>
            <a:r>
              <a:rPr lang="en-GB" sz="2000" dirty="0" err="1"/>
              <a:t>pertanian</a:t>
            </a:r>
            <a:r>
              <a:rPr lang="en-GB" sz="2000" dirty="0"/>
              <a:t> yang </a:t>
            </a:r>
            <a:r>
              <a:rPr lang="en-GB" sz="2000" dirty="0" err="1"/>
              <a:t>amat</a:t>
            </a:r>
            <a:r>
              <a:rPr lang="en-GB" sz="2000" dirty="0"/>
              <a:t> </a:t>
            </a:r>
            <a:r>
              <a:rPr lang="en-GB" sz="2000" dirty="0" err="1"/>
              <a:t>penting</a:t>
            </a:r>
            <a:r>
              <a:rPr lang="en-GB" sz="2000" dirty="0"/>
              <a:t> di </a:t>
            </a:r>
            <a:r>
              <a:rPr lang="en-GB" sz="2000" dirty="0" err="1"/>
              <a:t>dalam</a:t>
            </a:r>
            <a:r>
              <a:rPr lang="en-GB" sz="2000" dirty="0"/>
              <a:t> </a:t>
            </a:r>
            <a:r>
              <a:rPr lang="en-GB" sz="2000" dirty="0" err="1"/>
              <a:t>memberikan</a:t>
            </a:r>
            <a:r>
              <a:rPr lang="en-GB" sz="2000" dirty="0"/>
              <a:t> </a:t>
            </a:r>
            <a:r>
              <a:rPr lang="en-GB" sz="2000" dirty="0" err="1"/>
              <a:t>bimbingan</a:t>
            </a:r>
            <a:r>
              <a:rPr lang="en-GB" sz="2000" dirty="0"/>
              <a:t> </a:t>
            </a:r>
            <a:r>
              <a:rPr lang="en-GB" sz="2000" dirty="0" err="1"/>
              <a:t>kepada</a:t>
            </a:r>
            <a:r>
              <a:rPr lang="en-GB" sz="2000" dirty="0"/>
              <a:t> para </a:t>
            </a:r>
            <a:r>
              <a:rPr lang="en-GB" sz="2000" dirty="0" err="1"/>
              <a:t>petani</a:t>
            </a:r>
            <a:r>
              <a:rPr lang="en-GB" sz="2000" dirty="0"/>
              <a:t> </a:t>
            </a:r>
            <a:r>
              <a:rPr lang="en-GB" sz="2000" dirty="0" err="1"/>
              <a:t>tentang</a:t>
            </a:r>
            <a:r>
              <a:rPr lang="en-GB" sz="2000" dirty="0"/>
              <a:t> </a:t>
            </a:r>
            <a:r>
              <a:rPr lang="en-GB" sz="2000" dirty="0" err="1"/>
              <a:t>inovasi</a:t>
            </a:r>
            <a:r>
              <a:rPr lang="en-GB" sz="2000" dirty="0"/>
              <a:t> dan </a:t>
            </a:r>
            <a:r>
              <a:rPr lang="en-GB" sz="2000" dirty="0" err="1"/>
              <a:t>teknologi</a:t>
            </a:r>
            <a:r>
              <a:rPr lang="en-GB" sz="2000" dirty="0"/>
              <a:t> </a:t>
            </a:r>
            <a:r>
              <a:rPr lang="en-GB" sz="2000" dirty="0" err="1"/>
              <a:t>baru</a:t>
            </a:r>
            <a:r>
              <a:rPr lang="en-GB" sz="2000" dirty="0"/>
              <a:t> yang </a:t>
            </a:r>
            <a:r>
              <a:rPr lang="en-GB" sz="2000" dirty="0" err="1"/>
              <a:t>dapat</a:t>
            </a:r>
            <a:r>
              <a:rPr lang="en-GB" sz="2000" dirty="0"/>
              <a:t> </a:t>
            </a:r>
            <a:r>
              <a:rPr lang="en-GB" sz="2000" dirty="0" err="1"/>
              <a:t>memberi</a:t>
            </a:r>
            <a:r>
              <a:rPr lang="en-GB" sz="2000" dirty="0"/>
              <a:t> </a:t>
            </a:r>
            <a:r>
              <a:rPr lang="en-GB" sz="2000" dirty="0" err="1"/>
              <a:t>maanfaat</a:t>
            </a:r>
            <a:r>
              <a:rPr lang="en-GB" sz="2000" dirty="0"/>
              <a:t> </a:t>
            </a:r>
            <a:r>
              <a:rPr lang="en-GB" sz="2000" dirty="0" err="1"/>
              <a:t>ke</a:t>
            </a:r>
            <a:r>
              <a:rPr lang="en-GB" sz="2000" dirty="0"/>
              <a:t> </a:t>
            </a:r>
            <a:r>
              <a:rPr lang="en-GB" sz="2000" dirty="0" err="1"/>
              <a:t>atas</a:t>
            </a:r>
            <a:r>
              <a:rPr lang="en-GB" sz="2000" dirty="0"/>
              <a:t> </a:t>
            </a:r>
            <a:r>
              <a:rPr lang="en-GB" sz="2000" dirty="0" err="1"/>
              <a:t>produktiviti</a:t>
            </a:r>
            <a:r>
              <a:rPr lang="en-GB" sz="2000" dirty="0"/>
              <a:t> </a:t>
            </a:r>
            <a:r>
              <a:rPr lang="en-GB" sz="2000" dirty="0" err="1"/>
              <a:t>pertanian</a:t>
            </a:r>
            <a:r>
              <a:rPr lang="en-GB" sz="2000" dirty="0"/>
              <a:t>.</a:t>
            </a:r>
          </a:p>
          <a:p>
            <a:pPr algn="just">
              <a:lnSpc>
                <a:spcPct val="100000"/>
              </a:lnSpc>
            </a:pPr>
            <a:endParaRPr lang="en-GB" sz="2000" dirty="0"/>
          </a:p>
          <a:p>
            <a:pPr algn="just">
              <a:lnSpc>
                <a:spcPct val="100000"/>
              </a:lnSpc>
            </a:pPr>
            <a:r>
              <a:rPr lang="en-GB" sz="2000" dirty="0"/>
              <a:t>Di Malaysia, </a:t>
            </a:r>
            <a:r>
              <a:rPr lang="en-GB" sz="2000" dirty="0" err="1"/>
              <a:t>setiap</a:t>
            </a:r>
            <a:r>
              <a:rPr lang="en-GB" sz="2000" dirty="0"/>
              <a:t> </a:t>
            </a:r>
            <a:r>
              <a:rPr lang="en-GB" sz="2000" dirty="0" err="1"/>
              <a:t>agensi</a:t>
            </a:r>
            <a:r>
              <a:rPr lang="en-GB" sz="2000" dirty="0"/>
              <a:t> </a:t>
            </a:r>
            <a:r>
              <a:rPr lang="en-GB" sz="2000" dirty="0" err="1"/>
              <a:t>pertanian</a:t>
            </a:r>
            <a:r>
              <a:rPr lang="en-GB" sz="2000" dirty="0"/>
              <a:t> </a:t>
            </a:r>
            <a:r>
              <a:rPr lang="en-GB" sz="2000" dirty="0" err="1"/>
              <a:t>mempunyai</a:t>
            </a:r>
            <a:r>
              <a:rPr lang="en-GB" sz="2000" dirty="0"/>
              <a:t> </a:t>
            </a:r>
            <a:r>
              <a:rPr lang="en-GB" sz="2000" dirty="0" err="1"/>
              <a:t>bahagian</a:t>
            </a:r>
            <a:r>
              <a:rPr lang="en-GB" sz="2000" dirty="0"/>
              <a:t> </a:t>
            </a:r>
            <a:r>
              <a:rPr lang="en-GB" sz="2000" dirty="0" err="1"/>
              <a:t>khusus</a:t>
            </a:r>
            <a:r>
              <a:rPr lang="en-GB" sz="2000" dirty="0"/>
              <a:t> yang </a:t>
            </a:r>
            <a:r>
              <a:rPr lang="en-GB" sz="2000" dirty="0" err="1"/>
              <a:t>ditubuhkan</a:t>
            </a:r>
            <a:r>
              <a:rPr lang="en-GB" sz="2000" dirty="0"/>
              <a:t> </a:t>
            </a:r>
            <a:r>
              <a:rPr lang="en-GB" sz="2000" dirty="0" err="1"/>
              <a:t>bagi</a:t>
            </a:r>
            <a:r>
              <a:rPr lang="en-GB" sz="2000" dirty="0"/>
              <a:t> </a:t>
            </a:r>
            <a:r>
              <a:rPr lang="en-GB" sz="2000" dirty="0" err="1"/>
              <a:t>tujuan</a:t>
            </a:r>
            <a:r>
              <a:rPr lang="en-GB" sz="2000" dirty="0"/>
              <a:t> </a:t>
            </a:r>
            <a:r>
              <a:rPr lang="en-GB" sz="2000" dirty="0" err="1"/>
              <a:t>memberikan</a:t>
            </a:r>
            <a:r>
              <a:rPr lang="en-GB" sz="2000" dirty="0"/>
              <a:t> </a:t>
            </a:r>
            <a:r>
              <a:rPr lang="en-GB" sz="2000" dirty="0" err="1"/>
              <a:t>khidmat</a:t>
            </a:r>
            <a:r>
              <a:rPr lang="en-GB" sz="2000" dirty="0"/>
              <a:t> </a:t>
            </a:r>
            <a:r>
              <a:rPr lang="en-GB" sz="2000" dirty="0" err="1"/>
              <a:t>nasihat</a:t>
            </a:r>
            <a:r>
              <a:rPr lang="en-GB" sz="2000" dirty="0"/>
              <a:t> </a:t>
            </a:r>
            <a:r>
              <a:rPr lang="en-GB" sz="2000" dirty="0" err="1"/>
              <a:t>untuk</a:t>
            </a:r>
            <a:r>
              <a:rPr lang="en-GB" sz="2000" dirty="0"/>
              <a:t> </a:t>
            </a:r>
            <a:r>
              <a:rPr lang="en-GB" sz="2000" dirty="0" err="1"/>
              <a:t>membantu</a:t>
            </a:r>
            <a:r>
              <a:rPr lang="en-GB" sz="2000" dirty="0"/>
              <a:t> </a:t>
            </a:r>
            <a:r>
              <a:rPr lang="en-GB" sz="2000" dirty="0" err="1"/>
              <a:t>klien</a:t>
            </a:r>
            <a:r>
              <a:rPr lang="en-GB" sz="2000" dirty="0"/>
              <a:t> </a:t>
            </a:r>
            <a:r>
              <a:rPr lang="en-GB" sz="2000" dirty="0" err="1"/>
              <a:t>dalam</a:t>
            </a:r>
            <a:r>
              <a:rPr lang="en-GB" sz="2000" dirty="0"/>
              <a:t> </a:t>
            </a:r>
            <a:r>
              <a:rPr lang="en-GB" sz="2000" dirty="0" err="1"/>
              <a:t>meningkatkan</a:t>
            </a:r>
            <a:r>
              <a:rPr lang="en-GB" sz="2000" dirty="0"/>
              <a:t> </a:t>
            </a:r>
            <a:r>
              <a:rPr lang="en-GB" sz="2000" dirty="0" err="1"/>
              <a:t>pengetahuan</a:t>
            </a:r>
            <a:r>
              <a:rPr lang="en-GB" sz="2000" dirty="0"/>
              <a:t> dan </a:t>
            </a:r>
            <a:r>
              <a:rPr lang="en-GB" sz="2000" dirty="0" err="1"/>
              <a:t>kemahiran</a:t>
            </a:r>
            <a:r>
              <a:rPr lang="en-GB" sz="2000" dirty="0"/>
              <a:t> </a:t>
            </a:r>
            <a:r>
              <a:rPr lang="en-GB" sz="2000" dirty="0" err="1"/>
              <a:t>dalam</a:t>
            </a:r>
            <a:r>
              <a:rPr lang="en-GB" sz="2000" dirty="0"/>
              <a:t> </a:t>
            </a:r>
            <a:r>
              <a:rPr lang="en-GB" sz="2000" dirty="0" err="1"/>
              <a:t>penggunaan</a:t>
            </a:r>
            <a:r>
              <a:rPr lang="en-GB" sz="2000" dirty="0"/>
              <a:t> </a:t>
            </a:r>
            <a:r>
              <a:rPr lang="en-GB" sz="2000" dirty="0" err="1"/>
              <a:t>kaedah</a:t>
            </a:r>
            <a:r>
              <a:rPr lang="en-GB" sz="2000" dirty="0"/>
              <a:t> </a:t>
            </a:r>
            <a:r>
              <a:rPr lang="en-GB" sz="2000" dirty="0" err="1"/>
              <a:t>atau</a:t>
            </a:r>
            <a:r>
              <a:rPr lang="en-GB" sz="2000" dirty="0"/>
              <a:t> </a:t>
            </a:r>
            <a:r>
              <a:rPr lang="en-GB" sz="2000" dirty="0" err="1"/>
              <a:t>inovasi</a:t>
            </a:r>
            <a:r>
              <a:rPr lang="en-GB" sz="2000" dirty="0"/>
              <a:t> </a:t>
            </a:r>
            <a:r>
              <a:rPr lang="en-GB" sz="2000" dirty="0" err="1"/>
              <a:t>teknologi</a:t>
            </a:r>
            <a:r>
              <a:rPr lang="en-GB" sz="2000" dirty="0"/>
              <a:t> </a:t>
            </a:r>
            <a:r>
              <a:rPr lang="en-GB" sz="2000" dirty="0" err="1"/>
              <a:t>terkini</a:t>
            </a:r>
            <a:r>
              <a:rPr lang="en-GB" sz="2000" dirty="0"/>
              <a:t> </a:t>
            </a:r>
            <a:r>
              <a:rPr lang="en-GB" sz="2000" dirty="0" err="1"/>
              <a:t>bagi</a:t>
            </a:r>
            <a:r>
              <a:rPr lang="en-GB" sz="2000" dirty="0"/>
              <a:t> </a:t>
            </a:r>
            <a:r>
              <a:rPr lang="en-GB" sz="2000" dirty="0" err="1"/>
              <a:t>meningkatkan</a:t>
            </a:r>
            <a:r>
              <a:rPr lang="en-GB" sz="2000" dirty="0"/>
              <a:t> </a:t>
            </a:r>
            <a:r>
              <a:rPr lang="en-GB" sz="2000" dirty="0" err="1"/>
              <a:t>produktiviti</a:t>
            </a:r>
            <a:r>
              <a:rPr lang="en-GB" sz="2000" dirty="0"/>
              <a:t> </a:t>
            </a:r>
            <a:r>
              <a:rPr lang="en-GB" sz="2000" dirty="0" err="1"/>
              <a:t>pertanian</a:t>
            </a:r>
            <a:r>
              <a:rPr lang="en-GB" sz="2000" dirty="0"/>
              <a:t> para </a:t>
            </a:r>
            <a:r>
              <a:rPr lang="en-GB" sz="2000" dirty="0" err="1"/>
              <a:t>petani</a:t>
            </a:r>
            <a:r>
              <a:rPr lang="en-GB" sz="2000" dirty="0"/>
              <a:t>.</a:t>
            </a:r>
          </a:p>
        </p:txBody>
      </p:sp>
    </p:spTree>
    <p:extLst>
      <p:ext uri="{BB962C8B-B14F-4D97-AF65-F5344CB8AC3E}">
        <p14:creationId xmlns:p14="http://schemas.microsoft.com/office/powerpoint/2010/main" val="273887675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B7698-C4C8-4C1C-987C-CFADB9C7BDD5}"/>
              </a:ext>
            </a:extLst>
          </p:cNvPr>
          <p:cNvSpPr>
            <a:spLocks noGrp="1"/>
          </p:cNvSpPr>
          <p:nvPr>
            <p:ph type="title"/>
          </p:nvPr>
        </p:nvSpPr>
        <p:spPr>
          <a:xfrm>
            <a:off x="363984" y="1240076"/>
            <a:ext cx="3737499" cy="2719365"/>
          </a:xfrm>
        </p:spPr>
        <p:txBody>
          <a:bodyPr vert="horz" lIns="91440" tIns="45720" rIns="91440" bIns="45720" rtlCol="0" anchor="t">
            <a:normAutofit/>
          </a:bodyPr>
          <a:lstStyle/>
          <a:p>
            <a:r>
              <a:rPr lang="en-US" b="1" dirty="0" err="1"/>
              <a:t>Kepentingan</a:t>
            </a:r>
            <a:r>
              <a:rPr lang="en-US" b="1" dirty="0"/>
              <a:t> Dan </a:t>
            </a:r>
            <a:r>
              <a:rPr lang="en-US" b="1" dirty="0" err="1"/>
              <a:t>Peranan</a:t>
            </a:r>
            <a:r>
              <a:rPr lang="en-US" b="1" dirty="0"/>
              <a:t> </a:t>
            </a:r>
            <a:r>
              <a:rPr lang="en-US" b="1" dirty="0" err="1"/>
              <a:t>Pengembangan</a:t>
            </a:r>
            <a:r>
              <a:rPr lang="en-US" b="1" dirty="0"/>
              <a:t> </a:t>
            </a:r>
            <a:r>
              <a:rPr lang="en-US" b="1" dirty="0" err="1"/>
              <a:t>Pertanian</a:t>
            </a:r>
            <a:endParaRPr lang="en-US" b="1" dirty="0"/>
          </a:p>
        </p:txBody>
      </p:sp>
      <p:sp>
        <p:nvSpPr>
          <p:cNvPr id="4" name="TextBox 3">
            <a:extLst>
              <a:ext uri="{FF2B5EF4-FFF2-40B4-BE49-F238E27FC236}">
                <a16:creationId xmlns:a16="http://schemas.microsoft.com/office/drawing/2014/main" id="{FD103E06-11BB-4497-8D3D-D62D52C78A80}"/>
              </a:ext>
            </a:extLst>
          </p:cNvPr>
          <p:cNvSpPr txBox="1"/>
          <p:nvPr/>
        </p:nvSpPr>
        <p:spPr>
          <a:xfrm>
            <a:off x="4565348" y="612559"/>
            <a:ext cx="7129054" cy="5921406"/>
          </a:xfrm>
          <a:prstGeom prst="rect">
            <a:avLst/>
          </a:prstGeom>
        </p:spPr>
        <p:txBody>
          <a:bodyPr vert="horz" lIns="91440" tIns="45720" rIns="91440" bIns="45720" numCol="2" rtlCol="0" anchor="t">
            <a:noAutofit/>
          </a:bodyPr>
          <a:lstStyle/>
          <a:p>
            <a:pPr marL="285750" indent="-228600" defTabSz="914400">
              <a:lnSpc>
                <a:spcPct val="110000"/>
              </a:lnSpc>
              <a:spcAft>
                <a:spcPts val="600"/>
              </a:spcAft>
              <a:buClr>
                <a:schemeClr val="accent1"/>
              </a:buClr>
              <a:buSzPct val="100000"/>
              <a:buFont typeface="Arial" panose="020B0604020202020204" pitchFamily="34" charset="0"/>
              <a:buChar char="•"/>
            </a:pPr>
            <a:r>
              <a:rPr lang="en-US" sz="2000" dirty="0" err="1"/>
              <a:t>Memberi</a:t>
            </a:r>
            <a:r>
              <a:rPr lang="en-US" sz="2000" dirty="0"/>
              <a:t> </a:t>
            </a:r>
            <a:r>
              <a:rPr lang="en-US" sz="2000" dirty="0" err="1"/>
              <a:t>khidmat</a:t>
            </a:r>
            <a:r>
              <a:rPr lang="en-US" sz="2000" dirty="0"/>
              <a:t> </a:t>
            </a:r>
            <a:r>
              <a:rPr lang="en-US" sz="2000" dirty="0" err="1"/>
              <a:t>nasihat</a:t>
            </a:r>
            <a:endParaRPr lang="en-US" sz="2000" dirty="0"/>
          </a:p>
          <a:p>
            <a:pPr marL="285750" indent="-228600" defTabSz="914400">
              <a:lnSpc>
                <a:spcPct val="110000"/>
              </a:lnSpc>
              <a:spcAft>
                <a:spcPts val="600"/>
              </a:spcAft>
              <a:buClr>
                <a:schemeClr val="accent1"/>
              </a:buClr>
              <a:buSzPct val="100000"/>
              <a:buFont typeface="Arial" panose="020B0604020202020204" pitchFamily="34" charset="0"/>
              <a:buChar char="•"/>
            </a:pPr>
            <a:r>
              <a:rPr lang="en-US" sz="2000" dirty="0" err="1"/>
              <a:t>Melaksanakan</a:t>
            </a:r>
            <a:r>
              <a:rPr lang="en-US" sz="2000" dirty="0"/>
              <a:t> </a:t>
            </a:r>
            <a:r>
              <a:rPr lang="en-US" sz="2000" dirty="0" err="1"/>
              <a:t>pemindahan</a:t>
            </a:r>
            <a:r>
              <a:rPr lang="en-US" sz="2000" dirty="0"/>
              <a:t> </a:t>
            </a:r>
            <a:r>
              <a:rPr lang="en-US" sz="2000" dirty="0" err="1"/>
              <a:t>teknologi</a:t>
            </a:r>
            <a:endParaRPr lang="en-US" sz="2000" dirty="0"/>
          </a:p>
          <a:p>
            <a:pPr marL="285750" indent="-228600" defTabSz="914400">
              <a:lnSpc>
                <a:spcPct val="110000"/>
              </a:lnSpc>
              <a:spcAft>
                <a:spcPts val="600"/>
              </a:spcAft>
              <a:buClr>
                <a:schemeClr val="accent1"/>
              </a:buClr>
              <a:buSzPct val="100000"/>
              <a:buFont typeface="Arial" panose="020B0604020202020204" pitchFamily="34" charset="0"/>
              <a:buChar char="•"/>
            </a:pPr>
            <a:r>
              <a:rPr lang="en-US" sz="2000" dirty="0" err="1"/>
              <a:t>Memberi</a:t>
            </a:r>
            <a:r>
              <a:rPr lang="en-US" sz="2000" dirty="0"/>
              <a:t> </a:t>
            </a:r>
            <a:r>
              <a:rPr lang="en-US" sz="2000" dirty="0" err="1"/>
              <a:t>nasihat</a:t>
            </a:r>
            <a:r>
              <a:rPr lang="en-US" sz="2000" dirty="0"/>
              <a:t> </a:t>
            </a:r>
            <a:r>
              <a:rPr lang="en-US" sz="2000" dirty="0" err="1"/>
              <a:t>kepada</a:t>
            </a:r>
            <a:r>
              <a:rPr lang="en-US" sz="2000" dirty="0"/>
              <a:t> </a:t>
            </a:r>
            <a:r>
              <a:rPr lang="en-US" sz="2000" dirty="0" err="1"/>
              <a:t>usahawan</a:t>
            </a:r>
            <a:r>
              <a:rPr lang="en-US" sz="2000" dirty="0"/>
              <a:t> dan </a:t>
            </a:r>
            <a:r>
              <a:rPr lang="en-US" sz="2000" dirty="0" err="1"/>
              <a:t>syarikat</a:t>
            </a:r>
            <a:r>
              <a:rPr lang="en-US" sz="2000" dirty="0"/>
              <a:t> yang </a:t>
            </a:r>
            <a:r>
              <a:rPr lang="en-US" sz="2000" dirty="0" err="1"/>
              <a:t>ingin</a:t>
            </a:r>
            <a:r>
              <a:rPr lang="en-US" sz="2000" dirty="0"/>
              <a:t> </a:t>
            </a:r>
            <a:r>
              <a:rPr lang="en-US" sz="2000" dirty="0" err="1"/>
              <a:t>melabur</a:t>
            </a:r>
            <a:r>
              <a:rPr lang="en-US" sz="2000" dirty="0"/>
              <a:t> di  </a:t>
            </a:r>
            <a:r>
              <a:rPr lang="en-US" sz="2000" dirty="0" err="1"/>
              <a:t>bidang</a:t>
            </a:r>
            <a:r>
              <a:rPr lang="en-US" sz="2000" dirty="0"/>
              <a:t> </a:t>
            </a:r>
            <a:r>
              <a:rPr lang="en-US" sz="2000" dirty="0" err="1"/>
              <a:t>pertanian</a:t>
            </a:r>
            <a:endParaRPr lang="en-US" sz="2000" dirty="0"/>
          </a:p>
          <a:p>
            <a:pPr marL="285750" indent="-228600" defTabSz="914400">
              <a:lnSpc>
                <a:spcPct val="110000"/>
              </a:lnSpc>
              <a:spcAft>
                <a:spcPts val="600"/>
              </a:spcAft>
              <a:buClr>
                <a:schemeClr val="accent1"/>
              </a:buClr>
              <a:buSzPct val="100000"/>
              <a:buFont typeface="Arial" panose="020B0604020202020204" pitchFamily="34" charset="0"/>
              <a:buChar char="•"/>
            </a:pPr>
            <a:r>
              <a:rPr lang="en-US" sz="2000" dirty="0" err="1"/>
              <a:t>Meningkatkan</a:t>
            </a:r>
            <a:r>
              <a:rPr lang="en-US" sz="2000" dirty="0"/>
              <a:t> </a:t>
            </a:r>
            <a:r>
              <a:rPr lang="en-US" sz="2000" dirty="0" err="1"/>
              <a:t>produktiviti</a:t>
            </a:r>
            <a:r>
              <a:rPr lang="en-US" sz="2000" dirty="0"/>
              <a:t> </a:t>
            </a:r>
            <a:r>
              <a:rPr lang="en-US" sz="2000" dirty="0" err="1"/>
              <a:t>pertanian</a:t>
            </a:r>
            <a:endParaRPr lang="en-US" sz="2000" dirty="0"/>
          </a:p>
          <a:p>
            <a:pPr marL="285750" indent="-228600" defTabSz="914400">
              <a:lnSpc>
                <a:spcPct val="110000"/>
              </a:lnSpc>
              <a:spcAft>
                <a:spcPts val="600"/>
              </a:spcAft>
              <a:buClr>
                <a:schemeClr val="accent1"/>
              </a:buClr>
              <a:buSzPct val="100000"/>
              <a:buFont typeface="Arial" panose="020B0604020202020204" pitchFamily="34" charset="0"/>
              <a:buChar char="•"/>
            </a:pPr>
            <a:r>
              <a:rPr lang="en-US" sz="2000" dirty="0" err="1"/>
              <a:t>Memastikan</a:t>
            </a:r>
            <a:r>
              <a:rPr lang="en-US" sz="2000" dirty="0"/>
              <a:t> </a:t>
            </a:r>
            <a:r>
              <a:rPr lang="en-US" sz="2000" dirty="0" err="1"/>
              <a:t>keselamatan</a:t>
            </a:r>
            <a:r>
              <a:rPr lang="en-US" sz="2000" dirty="0"/>
              <a:t> dan </a:t>
            </a:r>
            <a:r>
              <a:rPr lang="en-US" sz="2000" dirty="0" err="1"/>
              <a:t>kawalan</a:t>
            </a:r>
            <a:r>
              <a:rPr lang="en-US" sz="2000" dirty="0"/>
              <a:t> </a:t>
            </a:r>
            <a:r>
              <a:rPr lang="en-US" sz="2000" dirty="0" err="1"/>
              <a:t>makanan</a:t>
            </a:r>
            <a:endParaRPr lang="en-US" sz="2000" dirty="0"/>
          </a:p>
          <a:p>
            <a:pPr marL="285750" indent="-228600" defTabSz="914400">
              <a:lnSpc>
                <a:spcPct val="110000"/>
              </a:lnSpc>
              <a:spcAft>
                <a:spcPts val="600"/>
              </a:spcAft>
              <a:buClr>
                <a:schemeClr val="accent1"/>
              </a:buClr>
              <a:buSzPct val="100000"/>
              <a:buFont typeface="Arial" panose="020B0604020202020204" pitchFamily="34" charset="0"/>
              <a:buChar char="•"/>
            </a:pPr>
            <a:r>
              <a:rPr lang="en-US" sz="2000" dirty="0" err="1"/>
              <a:t>Memantapkan</a:t>
            </a:r>
            <a:r>
              <a:rPr lang="en-US" sz="2000" dirty="0"/>
              <a:t> </a:t>
            </a:r>
            <a:r>
              <a:rPr lang="en-US" sz="2000" dirty="0" err="1"/>
              <a:t>pengurusan</a:t>
            </a:r>
            <a:r>
              <a:rPr lang="en-US" sz="2000" dirty="0"/>
              <a:t> </a:t>
            </a:r>
            <a:r>
              <a:rPr lang="en-US" sz="2000" dirty="0" err="1"/>
              <a:t>rantaian</a:t>
            </a:r>
            <a:r>
              <a:rPr lang="en-US" sz="2000" dirty="0"/>
              <a:t> </a:t>
            </a:r>
            <a:r>
              <a:rPr lang="en-US" sz="2000" dirty="0" err="1"/>
              <a:t>bekalan</a:t>
            </a:r>
            <a:r>
              <a:rPr lang="en-US" sz="2000" dirty="0"/>
              <a:t> </a:t>
            </a:r>
            <a:r>
              <a:rPr lang="en-US" sz="2000" dirty="0" err="1"/>
              <a:t>petani</a:t>
            </a:r>
            <a:r>
              <a:rPr lang="en-US" sz="2000" dirty="0"/>
              <a:t> </a:t>
            </a:r>
          </a:p>
          <a:p>
            <a:pPr marL="285750" indent="-228600" defTabSz="914400">
              <a:lnSpc>
                <a:spcPct val="110000"/>
              </a:lnSpc>
              <a:spcAft>
                <a:spcPts val="600"/>
              </a:spcAft>
              <a:buClr>
                <a:schemeClr val="accent1"/>
              </a:buClr>
              <a:buSzPct val="100000"/>
              <a:buFont typeface="Arial" panose="020B0604020202020204" pitchFamily="34" charset="0"/>
              <a:buChar char="•"/>
            </a:pPr>
            <a:r>
              <a:rPr lang="en-US" sz="2000" dirty="0" err="1"/>
              <a:t>Membantu</a:t>
            </a:r>
            <a:r>
              <a:rPr lang="en-US" sz="2000" dirty="0"/>
              <a:t> </a:t>
            </a:r>
            <a:r>
              <a:rPr lang="en-US" sz="2000" dirty="0" err="1"/>
              <a:t>dalam</a:t>
            </a:r>
            <a:r>
              <a:rPr lang="en-US" sz="2000" dirty="0"/>
              <a:t> </a:t>
            </a:r>
            <a:r>
              <a:rPr lang="en-US" sz="2000" dirty="0" err="1"/>
              <a:t>mengkaji</a:t>
            </a:r>
            <a:r>
              <a:rPr lang="en-US" sz="2000" dirty="0"/>
              <a:t> dan </a:t>
            </a:r>
            <a:r>
              <a:rPr lang="en-US" sz="2000" dirty="0" err="1"/>
              <a:t>menyelesaikan</a:t>
            </a:r>
            <a:r>
              <a:rPr lang="en-US" sz="2000" dirty="0"/>
              <a:t> </a:t>
            </a:r>
            <a:r>
              <a:rPr lang="en-US" sz="2000" dirty="0" err="1"/>
              <a:t>masalah</a:t>
            </a:r>
            <a:r>
              <a:rPr lang="en-US" sz="2000" dirty="0"/>
              <a:t> </a:t>
            </a:r>
            <a:r>
              <a:rPr lang="en-US" sz="2000" dirty="0" err="1"/>
              <a:t>luar</a:t>
            </a:r>
            <a:r>
              <a:rPr lang="en-US" sz="2000" dirty="0"/>
              <a:t> bandar</a:t>
            </a:r>
          </a:p>
          <a:p>
            <a:pPr marL="534988" indent="-261938" defTabSz="914400">
              <a:lnSpc>
                <a:spcPct val="110000"/>
              </a:lnSpc>
              <a:spcAft>
                <a:spcPts val="600"/>
              </a:spcAft>
              <a:buClr>
                <a:schemeClr val="accent1"/>
              </a:buClr>
              <a:buSzPct val="100000"/>
              <a:buFont typeface="Arial" panose="020B0604020202020204" pitchFamily="34" charset="0"/>
              <a:buChar char="•"/>
            </a:pPr>
            <a:r>
              <a:rPr lang="en-US" sz="2000" dirty="0" err="1"/>
              <a:t>Meningkatkan</a:t>
            </a:r>
            <a:r>
              <a:rPr lang="en-US" sz="2000" dirty="0"/>
              <a:t> </a:t>
            </a:r>
            <a:r>
              <a:rPr lang="en-US" sz="2000" dirty="0" err="1"/>
              <a:t>taraf</a:t>
            </a:r>
            <a:r>
              <a:rPr lang="en-US" sz="2000" dirty="0"/>
              <a:t> </a:t>
            </a:r>
            <a:r>
              <a:rPr lang="en-US" sz="2000" dirty="0" err="1"/>
              <a:t>hidup</a:t>
            </a:r>
            <a:r>
              <a:rPr lang="en-US" sz="2000" dirty="0"/>
              <a:t> </a:t>
            </a:r>
            <a:r>
              <a:rPr lang="en-US" sz="2000" dirty="0" err="1"/>
              <a:t>petani</a:t>
            </a:r>
            <a:endParaRPr lang="en-US" sz="2000" dirty="0"/>
          </a:p>
          <a:p>
            <a:pPr marL="538163" indent="-228600" defTabSz="914400">
              <a:lnSpc>
                <a:spcPct val="110000"/>
              </a:lnSpc>
              <a:spcAft>
                <a:spcPts val="600"/>
              </a:spcAft>
              <a:buClr>
                <a:schemeClr val="accent1"/>
              </a:buClr>
              <a:buSzPct val="100000"/>
              <a:buFont typeface="Arial" panose="020B0604020202020204" pitchFamily="34" charset="0"/>
              <a:buChar char="•"/>
            </a:pPr>
            <a:r>
              <a:rPr lang="en-US" sz="2000" dirty="0" err="1"/>
              <a:t>Menjadikan</a:t>
            </a:r>
            <a:r>
              <a:rPr lang="en-US" sz="2000" dirty="0"/>
              <a:t> </a:t>
            </a:r>
            <a:r>
              <a:rPr lang="en-US" sz="2000" dirty="0" err="1"/>
              <a:t>komuniti</a:t>
            </a:r>
            <a:r>
              <a:rPr lang="en-US" sz="2000" dirty="0"/>
              <a:t> yang </a:t>
            </a:r>
            <a:r>
              <a:rPr lang="en-US" sz="2000" dirty="0" err="1"/>
              <a:t>lebih</a:t>
            </a:r>
            <a:r>
              <a:rPr lang="en-US" sz="2000" dirty="0"/>
              <a:t> </a:t>
            </a:r>
            <a:r>
              <a:rPr lang="en-US" sz="2000" dirty="0" err="1"/>
              <a:t>baik</a:t>
            </a:r>
            <a:r>
              <a:rPr lang="en-US" sz="2000" dirty="0"/>
              <a:t> dan </a:t>
            </a:r>
            <a:r>
              <a:rPr lang="en-US" sz="2000" dirty="0" err="1"/>
              <a:t>progresif</a:t>
            </a:r>
            <a:endParaRPr lang="en-US" sz="2000" dirty="0"/>
          </a:p>
          <a:p>
            <a:pPr marL="538163" indent="-228600" defTabSz="914400">
              <a:lnSpc>
                <a:spcPct val="110000"/>
              </a:lnSpc>
              <a:spcAft>
                <a:spcPts val="600"/>
              </a:spcAft>
              <a:buClr>
                <a:schemeClr val="accent1"/>
              </a:buClr>
              <a:buSzPct val="100000"/>
              <a:buFont typeface="Arial" panose="020B0604020202020204" pitchFamily="34" charset="0"/>
              <a:buChar char="•"/>
            </a:pPr>
            <a:r>
              <a:rPr lang="en-US" sz="2000" dirty="0" err="1"/>
              <a:t>Pengurusan</a:t>
            </a:r>
            <a:r>
              <a:rPr lang="en-US" sz="2000" dirty="0"/>
              <a:t> </a:t>
            </a:r>
            <a:r>
              <a:rPr lang="en-US" sz="2000" dirty="0" err="1"/>
              <a:t>pembaziran</a:t>
            </a:r>
            <a:r>
              <a:rPr lang="en-US" sz="2000" dirty="0"/>
              <a:t> dan </a:t>
            </a:r>
            <a:r>
              <a:rPr lang="en-US" sz="2000" dirty="0" err="1"/>
              <a:t>pembangunan</a:t>
            </a:r>
            <a:r>
              <a:rPr lang="en-US" sz="2000" dirty="0"/>
              <a:t> </a:t>
            </a:r>
            <a:r>
              <a:rPr lang="en-US" sz="2000" dirty="0" err="1"/>
              <a:t>pertanian</a:t>
            </a:r>
            <a:r>
              <a:rPr lang="en-US" sz="2000" dirty="0"/>
              <a:t> </a:t>
            </a:r>
            <a:r>
              <a:rPr lang="en-US" sz="2000" dirty="0" err="1"/>
              <a:t>secara</a:t>
            </a:r>
            <a:r>
              <a:rPr lang="en-US" sz="2000" dirty="0"/>
              <a:t> </a:t>
            </a:r>
            <a:r>
              <a:rPr lang="en-US" sz="2000" dirty="0" err="1"/>
              <a:t>lestari</a:t>
            </a:r>
            <a:endParaRPr lang="en-US" sz="2000" dirty="0"/>
          </a:p>
          <a:p>
            <a:pPr marL="538163" indent="-228600" defTabSz="914400">
              <a:lnSpc>
                <a:spcPct val="110000"/>
              </a:lnSpc>
              <a:spcAft>
                <a:spcPts val="600"/>
              </a:spcAft>
              <a:buClr>
                <a:schemeClr val="accent1"/>
              </a:buClr>
              <a:buSzPct val="100000"/>
              <a:buFont typeface="Arial" panose="020B0604020202020204" pitchFamily="34" charset="0"/>
              <a:buChar char="•"/>
            </a:pPr>
            <a:r>
              <a:rPr lang="en-US" sz="2000" dirty="0" err="1"/>
              <a:t>Memenuhi</a:t>
            </a:r>
            <a:r>
              <a:rPr lang="en-US" sz="2000" dirty="0"/>
              <a:t> </a:t>
            </a:r>
            <a:r>
              <a:rPr lang="en-US" sz="2000" dirty="0" err="1"/>
              <a:t>literasi</a:t>
            </a:r>
            <a:r>
              <a:rPr lang="en-US" sz="2000" dirty="0"/>
              <a:t> </a:t>
            </a:r>
            <a:r>
              <a:rPr lang="en-US" sz="2000" dirty="0" err="1"/>
              <a:t>pertanian</a:t>
            </a:r>
            <a:endParaRPr lang="en-US" sz="2000" dirty="0"/>
          </a:p>
          <a:p>
            <a:pPr marL="538163" indent="-228600" defTabSz="914400">
              <a:lnSpc>
                <a:spcPct val="110000"/>
              </a:lnSpc>
              <a:spcAft>
                <a:spcPts val="600"/>
              </a:spcAft>
              <a:buClr>
                <a:schemeClr val="accent1"/>
              </a:buClr>
              <a:buSzPct val="100000"/>
              <a:buFont typeface="Arial" panose="020B0604020202020204" pitchFamily="34" charset="0"/>
              <a:buChar char="•"/>
            </a:pPr>
            <a:r>
              <a:rPr lang="en-US" sz="2000" dirty="0"/>
              <a:t>Pembangunan modal </a:t>
            </a:r>
            <a:r>
              <a:rPr lang="en-US" sz="2000" dirty="0" err="1"/>
              <a:t>insan</a:t>
            </a:r>
            <a:endParaRPr lang="en-US" sz="2000" dirty="0"/>
          </a:p>
          <a:p>
            <a:pPr marL="538163" indent="-228600" defTabSz="914400">
              <a:lnSpc>
                <a:spcPct val="110000"/>
              </a:lnSpc>
              <a:spcAft>
                <a:spcPts val="600"/>
              </a:spcAft>
              <a:buClr>
                <a:schemeClr val="accent1"/>
              </a:buClr>
              <a:buSzPct val="100000"/>
              <a:buFont typeface="Arial" panose="020B0604020202020204" pitchFamily="34" charset="0"/>
              <a:buChar char="•"/>
            </a:pPr>
            <a:r>
              <a:rPr lang="en-US" sz="2000" dirty="0" err="1"/>
              <a:t>Membangunkan</a:t>
            </a:r>
            <a:r>
              <a:rPr lang="en-US" sz="2000" dirty="0"/>
              <a:t> </a:t>
            </a:r>
            <a:r>
              <a:rPr lang="en-US" sz="2000" dirty="0" err="1"/>
              <a:t>keupayaan</a:t>
            </a:r>
            <a:r>
              <a:rPr lang="en-US" sz="2000" dirty="0"/>
              <a:t> </a:t>
            </a:r>
            <a:r>
              <a:rPr lang="en-US" sz="2000" dirty="0" err="1"/>
              <a:t>institusi</a:t>
            </a:r>
            <a:endParaRPr lang="en-US" sz="2000" dirty="0"/>
          </a:p>
          <a:p>
            <a:pPr marL="538163" indent="-228600" defTabSz="914400">
              <a:lnSpc>
                <a:spcPct val="110000"/>
              </a:lnSpc>
              <a:spcAft>
                <a:spcPts val="600"/>
              </a:spcAft>
              <a:buClr>
                <a:schemeClr val="accent1"/>
              </a:buClr>
              <a:buSzPct val="100000"/>
              <a:buFont typeface="Arial" panose="020B0604020202020204" pitchFamily="34" charset="0"/>
              <a:buChar char="•"/>
            </a:pPr>
            <a:r>
              <a:rPr lang="en-US" sz="2000" dirty="0" err="1"/>
              <a:t>Mewujudkan</a:t>
            </a:r>
            <a:r>
              <a:rPr lang="en-US" sz="2000" dirty="0"/>
              <a:t> </a:t>
            </a:r>
            <a:r>
              <a:rPr lang="en-US" sz="2000" dirty="0" err="1"/>
              <a:t>persekitaran</a:t>
            </a:r>
            <a:r>
              <a:rPr lang="en-US" sz="2000" dirty="0"/>
              <a:t> </a:t>
            </a:r>
            <a:r>
              <a:rPr lang="en-US" sz="2000" dirty="0" err="1"/>
              <a:t>lestari</a:t>
            </a:r>
            <a:endParaRPr lang="en-US" sz="2000" dirty="0"/>
          </a:p>
          <a:p>
            <a:pPr marL="285750" indent="-228600" defTabSz="914400">
              <a:lnSpc>
                <a:spcPct val="110000"/>
              </a:lnSpc>
              <a:spcAft>
                <a:spcPts val="600"/>
              </a:spcAft>
              <a:buClr>
                <a:schemeClr val="accent1"/>
              </a:buClr>
              <a:buSzPct val="100000"/>
              <a:buFont typeface="Arial" panose="020B0604020202020204" pitchFamily="34" charset="0"/>
              <a:buChar char="•"/>
            </a:pPr>
            <a:endParaRPr lang="en-US" sz="2000" dirty="0"/>
          </a:p>
        </p:txBody>
      </p:sp>
    </p:spTree>
    <p:extLst>
      <p:ext uri="{BB962C8B-B14F-4D97-AF65-F5344CB8AC3E}">
        <p14:creationId xmlns:p14="http://schemas.microsoft.com/office/powerpoint/2010/main" val="5903006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2172C-BA21-4BA5-948E-F95B9AEA1243}"/>
              </a:ext>
            </a:extLst>
          </p:cNvPr>
          <p:cNvSpPr>
            <a:spLocks noGrp="1"/>
          </p:cNvSpPr>
          <p:nvPr>
            <p:ph type="title"/>
          </p:nvPr>
        </p:nvSpPr>
        <p:spPr/>
        <p:txBody>
          <a:bodyPr>
            <a:normAutofit/>
          </a:bodyPr>
          <a:lstStyle/>
          <a:p>
            <a:r>
              <a:rPr lang="en-GB" b="1" dirty="0" err="1"/>
              <a:t>Empat</a:t>
            </a:r>
            <a:r>
              <a:rPr lang="en-GB" b="1" dirty="0"/>
              <a:t> </a:t>
            </a:r>
            <a:r>
              <a:rPr lang="en-GB" b="1" dirty="0" err="1"/>
              <a:t>Paradigma</a:t>
            </a:r>
            <a:r>
              <a:rPr lang="en-GB" b="1" dirty="0"/>
              <a:t> </a:t>
            </a:r>
            <a:r>
              <a:rPr lang="en-GB" b="1" dirty="0" err="1"/>
              <a:t>Pengembangan</a:t>
            </a:r>
            <a:r>
              <a:rPr lang="en-GB" b="1" dirty="0"/>
              <a:t> </a:t>
            </a:r>
            <a:r>
              <a:rPr lang="en-GB" b="1" dirty="0" err="1"/>
              <a:t>Pertanian</a:t>
            </a:r>
            <a:endParaRPr lang="en-GB" b="1"/>
          </a:p>
        </p:txBody>
      </p:sp>
      <p:graphicFrame>
        <p:nvGraphicFramePr>
          <p:cNvPr id="4" name="Diagram 3">
            <a:extLst>
              <a:ext uri="{FF2B5EF4-FFF2-40B4-BE49-F238E27FC236}">
                <a16:creationId xmlns:a16="http://schemas.microsoft.com/office/drawing/2014/main" id="{5F7F6F12-E755-4EE9-B2A2-6452B5C90243}"/>
              </a:ext>
            </a:extLst>
          </p:cNvPr>
          <p:cNvGraphicFramePr/>
          <p:nvPr>
            <p:extLst>
              <p:ext uri="{D42A27DB-BD31-4B8C-83A1-F6EECF244321}">
                <p14:modId xmlns:p14="http://schemas.microsoft.com/office/powerpoint/2010/main" val="1219978362"/>
              </p:ext>
            </p:extLst>
          </p:nvPr>
        </p:nvGraphicFramePr>
        <p:xfrm>
          <a:off x="1130270" y="2502076"/>
          <a:ext cx="9604375" cy="36955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8448609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411</TotalTime>
  <Words>3239</Words>
  <Application>Microsoft Office PowerPoint</Application>
  <PresentationFormat>Widescreen</PresentationFormat>
  <Paragraphs>443</Paragraphs>
  <Slides>53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53</vt:i4>
      </vt:variant>
    </vt:vector>
  </HeadingPairs>
  <TitlesOfParts>
    <vt:vector size="58" baseType="lpstr">
      <vt:lpstr>Arial</vt:lpstr>
      <vt:lpstr>Calibri</vt:lpstr>
      <vt:lpstr>Calibri Light</vt:lpstr>
      <vt:lpstr>Wingdings</vt:lpstr>
      <vt:lpstr>Office Theme</vt:lpstr>
      <vt:lpstr>Asas Pengembangan  Dalam Melaksanakan Projek Komuniti Dan Perancangan Pelaksanaan Program Komuniti</vt:lpstr>
      <vt:lpstr>Isi Kandungan</vt:lpstr>
      <vt:lpstr>PowerPoint Presentation</vt:lpstr>
      <vt:lpstr>Isu Dan Cabaran Pertanian</vt:lpstr>
      <vt:lpstr>Isu Dan Cabaran Pertanian</vt:lpstr>
      <vt:lpstr>Apa itu Pengembangan?</vt:lpstr>
      <vt:lpstr>Pengembangan Pertanian</vt:lpstr>
      <vt:lpstr>Kepentingan Dan Peranan Pengembangan Pertanian</vt:lpstr>
      <vt:lpstr>Empat Paradigma Pengembangan Pertanian</vt:lpstr>
      <vt:lpstr>Kaedah Pengembangan Pertanian</vt:lpstr>
      <vt:lpstr>Komunikasi Dalam Pengembangan Pertanian</vt:lpstr>
      <vt:lpstr>Elemen Komunikasi</vt:lpstr>
      <vt:lpstr>TAKRIFAN MASYARAKAT</vt:lpstr>
      <vt:lpstr>TAKRIFAN KOMUNITI</vt:lpstr>
      <vt:lpstr>Aktiviti Pengembangan</vt:lpstr>
      <vt:lpstr>PowerPoint Presentation</vt:lpstr>
      <vt:lpstr>Program Pengembangan</vt:lpstr>
      <vt:lpstr>Program Pengembangan</vt:lpstr>
      <vt:lpstr>Konsep Program Perancangan</vt:lpstr>
      <vt:lpstr>Andaian Mengenai Perancangan Pengembangan </vt:lpstr>
      <vt:lpstr>Perancangan Program Pengembangan</vt:lpstr>
      <vt:lpstr>Konsep Perancangan Program Pengembangan</vt:lpstr>
      <vt:lpstr>Definisi Perancangan Program Pengembangan</vt:lpstr>
      <vt:lpstr>Definisi Perancangan Program Pengembangan</vt:lpstr>
      <vt:lpstr>PowerPoint Presentation</vt:lpstr>
      <vt:lpstr>Rasional Perancangan Program</vt:lpstr>
      <vt:lpstr>PowerPoint Presentation</vt:lpstr>
      <vt:lpstr>Prinsip Perancangan Program</vt:lpstr>
      <vt:lpstr>8 Langkah Asas Perancangan Program Pengembangan</vt:lpstr>
      <vt:lpstr>Perancangan Program Komuniti</vt:lpstr>
      <vt:lpstr>Proses Perancangan</vt:lpstr>
      <vt:lpstr>Model Perancangan Program Pengembangan</vt:lpstr>
      <vt:lpstr>PowerPoint Presentation</vt:lpstr>
      <vt:lpstr>Model Perancangan dan Penilaian Program Pengembangan Negeri NC </vt:lpstr>
      <vt:lpstr>PowerPoint Presentation</vt:lpstr>
      <vt:lpstr>Proses Pelaksanaan Program Pengembangan</vt:lpstr>
      <vt:lpstr>Panduan Dan Pertimbangan Penting Untuk Membangun Program</vt:lpstr>
      <vt:lpstr>Langkah-langkah Memperkukuhkan Pelaksanaan Program/Aktiviti Pengembangan</vt:lpstr>
      <vt:lpstr>Pemantauan Program Pengembangan</vt:lpstr>
      <vt:lpstr>Menilai Perancangan Program</vt:lpstr>
      <vt:lpstr>Kesan Diharap</vt:lpstr>
      <vt:lpstr>Program Pengembangan Pertanian Secara Penyelidikan</vt:lpstr>
      <vt:lpstr>Pegawai Pengembangan Dilihat Sebagai</vt:lpstr>
      <vt:lpstr>Ciri-ciri Seorang Pegawai Pengembangan</vt:lpstr>
      <vt:lpstr>Fokus Peranan Pegawai Pengembangan Dalam Melaksanakan Projek Komuniti Dan Perancangan Pelaksanaan Program Komuniti</vt:lpstr>
      <vt:lpstr>Kompetensi</vt:lpstr>
      <vt:lpstr>PowerPoint Presentation</vt:lpstr>
      <vt:lpstr>Latihan</vt:lpstr>
      <vt:lpstr>Latihan</vt:lpstr>
      <vt:lpstr>Komitmen Dan Kesediaan Pegawai</vt:lpstr>
      <vt:lpstr>Keperluan Latihan</vt:lpstr>
      <vt:lpstr>Keperluan Latihan</vt:lpstr>
      <vt:lpstr>Terima Kasih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Irene Siaw</dc:creator>
  <cp:lastModifiedBy>norsidaman45@outlook.com</cp:lastModifiedBy>
  <cp:revision>19</cp:revision>
  <dcterms:created xsi:type="dcterms:W3CDTF">2022-08-01T09:08:58Z</dcterms:created>
  <dcterms:modified xsi:type="dcterms:W3CDTF">2022-08-16T14:28:53Z</dcterms:modified>
</cp:coreProperties>
</file>